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56" autoAdjust="0"/>
  </p:normalViewPr>
  <p:slideViewPr>
    <p:cSldViewPr snapToGrid="0">
      <p:cViewPr varScale="1">
        <p:scale>
          <a:sx n="77" d="100"/>
          <a:sy n="77" d="100"/>
        </p:scale>
        <p:origin x="17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8EC74-5E29-4DC0-833F-F4A2D77D1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E42411-52C2-486C-A50D-66701CA58C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3739D6-0BC6-4F67-B477-47966CAC4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1B81-0C7A-47D1-927D-8435066FD2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363050-3BF6-4D09-8492-74B3B8B10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CECFC-B05B-4AE9-82A4-C37D2DD09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EB559-7A90-46F0-B116-26F449BD3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88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CF63E-2D55-41BC-8F52-E5A77031C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CBA8DE-4D25-4FE5-A9EA-267F94D86E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A8FC2-A68A-4B57-AD84-F6791D1DF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1B81-0C7A-47D1-927D-8435066FD2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97572-256C-4285-8161-2AC3582D5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0EA76-C2C0-4FCB-9F79-0AED7F0DA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EB559-7A90-46F0-B116-26F449BD3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242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CA252D-1903-4BBA-A48C-7D986ED7F3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64A13F-2B78-411B-BEE0-3363FF00CE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0586B-19C9-41F9-AA85-40A9A6FF8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1B81-0C7A-47D1-927D-8435066FD2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7CA33C-60F0-4B44-B398-35E654E46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66260-D27B-4C7B-9F9D-AE7D9026B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EB559-7A90-46F0-B116-26F449BD3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51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1C924-5C93-42D8-9B24-4D4238A47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F33CD-D872-4BAF-85FA-F820C1C11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A80C0-7851-4BE3-B16C-DAA5B924F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1B81-0C7A-47D1-927D-8435066FD2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74911-A30C-4A0D-A1D3-2DE9B15E4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4314D-9551-4531-BAEA-28881EB92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EB559-7A90-46F0-B116-26F449BD3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585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75B1C-21BC-4655-8213-E98EB46E9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588DAB-8A5D-4931-90C5-F17CAA2516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EA741-3D2F-4B28-80D2-31A581E17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1B81-0C7A-47D1-927D-8435066FD2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EB5F74-2444-402C-B411-A25338529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81A36-5F44-4F8E-947E-40BC83489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EB559-7A90-46F0-B116-26F449BD3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88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B5149-2958-48B5-8C9D-A8601B53A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5644E-8D88-4135-8163-84314F1428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268F3E-E5BD-4AAA-84E6-83640A9938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232A8D-647C-4422-A483-C1E3177C6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1B81-0C7A-47D1-927D-8435066FD2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6EF90-4949-407C-9CD2-5D76AFFA6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8098D-B4EC-4A44-9A53-3E4B20E01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EB559-7A90-46F0-B116-26F449BD3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95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4D80C-A553-4C6D-AAB7-EA1786023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D53ABD-4399-4C27-A356-96B0D0687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7D0445-7E16-4019-9811-07B9F666B1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54C2B9-FC0B-4AC5-B74B-2E600233A7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487F68-E6C1-43FE-A9AF-967CC779C2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0F6593-C7AC-4249-8871-1E892C23B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1B81-0C7A-47D1-927D-8435066FD2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63940-9EC8-4F96-9E1A-E0A977807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E1D38B-6445-4DC1-B654-0CDA2CBF7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EB559-7A90-46F0-B116-26F449BD3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990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57007-CBE5-45B5-B69C-EED5009C7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9DCF53-A137-4FB7-B41B-BBAA4A6C1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1B81-0C7A-47D1-927D-8435066FD2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623981-38CC-4C55-BFA3-4AE3467DC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51EEC8-ACF5-47AE-8221-42F88610E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EB559-7A90-46F0-B116-26F449BD3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948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9106BD-75F1-46EF-AAD4-A3B174F67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1B81-0C7A-47D1-927D-8435066FD2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F92496-F0EA-4DE4-A3B5-063F4F3B7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44531B-B769-4D22-81B3-E6BF4925A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EB559-7A90-46F0-B116-26F449BD3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127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E3E66-6B09-4134-91CB-B38FBD62E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CE70D-1481-4742-AB52-00C153BB7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DA4050-EFD1-404F-A319-E932BE4F3B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B00616-D54E-4150-83C1-7669932E1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1B81-0C7A-47D1-927D-8435066FD2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F9B695-F82A-4D20-A24E-9177EF771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ADA70-A225-4EC9-8314-2FF2CAECE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EB559-7A90-46F0-B116-26F449BD3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130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1E33F-20C8-411A-BF55-E13A00E1F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90BECE-BB75-4C4F-BB6A-6F3544E0A4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348B7D-F383-4291-A7EB-070F5865F2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F19B1A-A65E-4436-85F4-F79FD5523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1B81-0C7A-47D1-927D-8435066FD2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EC5607-D8E0-4EF5-9DAA-B95F25AAE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83DC49-82F7-40F1-8935-92A1C9A26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EB559-7A90-46F0-B116-26F449BD3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250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3C7D43-21B3-47AC-85AC-0FB5FC390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0FDFB8-C3C5-472F-995B-CB8781018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D6FE93-7C8D-46C3-A138-A0EE43A1B9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D1B81-0C7A-47D1-927D-8435066FD2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C1CDB-34AA-4B65-B273-E968FDD8F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771E1-DD99-4012-BB89-3B7AD593E5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EB559-7A90-46F0-B116-26F449BD3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692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6CD38-47FE-46EC-A12B-2494383B5E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EpiTrax Export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7A8B89-BEF8-4A29-A69E-438E1D5E31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Creating and Running Reports</a:t>
            </a:r>
          </a:p>
        </p:txBody>
      </p:sp>
    </p:spTree>
    <p:extLst>
      <p:ext uri="{BB962C8B-B14F-4D97-AF65-F5344CB8AC3E}">
        <p14:creationId xmlns:p14="http://schemas.microsoft.com/office/powerpoint/2010/main" val="4142120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FFEA4-8E00-42A5-A401-50D4CCD09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Run the Report</a:t>
            </a:r>
          </a:p>
        </p:txBody>
      </p:sp>
      <p:pic>
        <p:nvPicPr>
          <p:cNvPr id="4" name="Content Placeholder 4" descr="Image of saved bar">
            <a:extLst>
              <a:ext uri="{FF2B5EF4-FFF2-40B4-BE49-F238E27FC236}">
                <a16:creationId xmlns:a16="http://schemas.microsoft.com/office/drawing/2014/main" id="{7C318B3D-DF3B-42D5-99F0-0DC0EBFF6E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09987" y="2005806"/>
            <a:ext cx="4772025" cy="581025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058E132-1E7E-4349-BCF0-7B520534E413}"/>
              </a:ext>
            </a:extLst>
          </p:cNvPr>
          <p:cNvSpPr txBox="1"/>
          <p:nvPr/>
        </p:nvSpPr>
        <p:spPr>
          <a:xfrm>
            <a:off x="4362450" y="3244334"/>
            <a:ext cx="6591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10. Click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Export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to run your report</a:t>
            </a:r>
          </a:p>
        </p:txBody>
      </p:sp>
    </p:spTree>
    <p:extLst>
      <p:ext uri="{BB962C8B-B14F-4D97-AF65-F5344CB8AC3E}">
        <p14:creationId xmlns:p14="http://schemas.microsoft.com/office/powerpoint/2010/main" val="4173051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B563D-1D70-41CE-9785-5411D48B1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Getting Started	</a:t>
            </a:r>
          </a:p>
        </p:txBody>
      </p:sp>
      <p:pic>
        <p:nvPicPr>
          <p:cNvPr id="5" name="Content Placeholder 4" descr="Image of Exports">
            <a:extLst>
              <a:ext uri="{FF2B5EF4-FFF2-40B4-BE49-F238E27FC236}">
                <a16:creationId xmlns:a16="http://schemas.microsoft.com/office/drawing/2014/main" id="{06858E25-356A-403D-82D0-E7B5F7B127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467352"/>
            <a:ext cx="10515600" cy="2381833"/>
          </a:xfrm>
        </p:spPr>
      </p:pic>
    </p:spTree>
    <p:extLst>
      <p:ext uri="{BB962C8B-B14F-4D97-AF65-F5344CB8AC3E}">
        <p14:creationId xmlns:p14="http://schemas.microsoft.com/office/powerpoint/2010/main" val="3086518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6BDCE-035F-4E53-B759-8C216AE57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Getting Started Continued</a:t>
            </a:r>
          </a:p>
        </p:txBody>
      </p:sp>
      <p:pic>
        <p:nvPicPr>
          <p:cNvPr id="5" name="Content Placeholder 4" descr="Image of saved exports&#10;">
            <a:extLst>
              <a:ext uri="{FF2B5EF4-FFF2-40B4-BE49-F238E27FC236}">
                <a16:creationId xmlns:a16="http://schemas.microsoft.com/office/drawing/2014/main" id="{F5F14DF4-10F3-4E1F-B1CF-8C4B0621AD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2486025" cy="435133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9FD439B-4E0B-42D8-88AB-6C1C4848C1EA}"/>
              </a:ext>
            </a:extLst>
          </p:cNvPr>
          <p:cNvSpPr txBox="1"/>
          <p:nvPr/>
        </p:nvSpPr>
        <p:spPr>
          <a:xfrm>
            <a:off x="4552950" y="2828835"/>
            <a:ext cx="61890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Drafts: use this for personal reports.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Example: QA reports for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Public Exports: use this for jurisdiction wide reports.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Example: Reports used by more than one team member</a:t>
            </a:r>
          </a:p>
        </p:txBody>
      </p:sp>
    </p:spTree>
    <p:extLst>
      <p:ext uri="{BB962C8B-B14F-4D97-AF65-F5344CB8AC3E}">
        <p14:creationId xmlns:p14="http://schemas.microsoft.com/office/powerpoint/2010/main" val="2112040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8202B-9975-4562-BE5D-598137DD2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Getting Started</a:t>
            </a:r>
          </a:p>
        </p:txBody>
      </p:sp>
      <p:pic>
        <p:nvPicPr>
          <p:cNvPr id="5" name="Content Placeholder 4" descr="Image of saved exports">
            <a:extLst>
              <a:ext uri="{FF2B5EF4-FFF2-40B4-BE49-F238E27FC236}">
                <a16:creationId xmlns:a16="http://schemas.microsoft.com/office/drawing/2014/main" id="{24413317-3427-4AE1-8AFA-E2ABAAFDE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3371850" cy="41148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B894305-5ADA-491A-9F8A-9176BA21131A}"/>
              </a:ext>
            </a:extLst>
          </p:cNvPr>
          <p:cNvSpPr txBox="1"/>
          <p:nvPr/>
        </p:nvSpPr>
        <p:spPr>
          <a:xfrm>
            <a:off x="2524125" y="3748088"/>
            <a:ext cx="4487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</a:rPr>
              <a:t>***Only create reports in your jurisdiction’s folder.  </a:t>
            </a:r>
          </a:p>
        </p:txBody>
      </p:sp>
    </p:spTree>
    <p:extLst>
      <p:ext uri="{BB962C8B-B14F-4D97-AF65-F5344CB8AC3E}">
        <p14:creationId xmlns:p14="http://schemas.microsoft.com/office/powerpoint/2010/main" val="176090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B8DA1-1FD4-42EA-BB04-0828AF97B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Creating a New Report</a:t>
            </a:r>
          </a:p>
        </p:txBody>
      </p:sp>
      <p:pic>
        <p:nvPicPr>
          <p:cNvPr id="5" name="Content Placeholder 4" descr="Image of saved exports folder">
            <a:extLst>
              <a:ext uri="{FF2B5EF4-FFF2-40B4-BE49-F238E27FC236}">
                <a16:creationId xmlns:a16="http://schemas.microsoft.com/office/drawing/2014/main" id="{8A2774D0-111E-40B0-B015-AF850B788E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16114"/>
            <a:ext cx="10515600" cy="248436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9D36A19-A3FA-4DCD-99F1-E7C330C8A5EC}"/>
              </a:ext>
            </a:extLst>
          </p:cNvPr>
          <p:cNvSpPr txBox="1"/>
          <p:nvPr/>
        </p:nvSpPr>
        <p:spPr>
          <a:xfrm>
            <a:off x="3624522" y="4705132"/>
            <a:ext cx="49429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Click into the folder you want to put a report in</a:t>
            </a:r>
          </a:p>
          <a:p>
            <a:pPr marL="342900" indent="-342900">
              <a:buAutoNum type="arabicPeriod"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Click the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New Export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Button</a:t>
            </a:r>
          </a:p>
        </p:txBody>
      </p:sp>
    </p:spTree>
    <p:extLst>
      <p:ext uri="{BB962C8B-B14F-4D97-AF65-F5344CB8AC3E}">
        <p14:creationId xmlns:p14="http://schemas.microsoft.com/office/powerpoint/2010/main" val="116013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7838E-82C6-436D-A05E-1753119A9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Select Conditions</a:t>
            </a:r>
          </a:p>
        </p:txBody>
      </p:sp>
      <p:pic>
        <p:nvPicPr>
          <p:cNvPr id="5" name="Content Placeholder 4" descr="Image of select diseases">
            <a:extLst>
              <a:ext uri="{FF2B5EF4-FFF2-40B4-BE49-F238E27FC236}">
                <a16:creationId xmlns:a16="http://schemas.microsoft.com/office/drawing/2014/main" id="{4684B1F3-8BFE-4961-AF5F-14444DAA86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2300349" cy="435133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10282C5-37D7-4A1D-A0D8-77F0E617C433}"/>
              </a:ext>
            </a:extLst>
          </p:cNvPr>
          <p:cNvSpPr txBox="1"/>
          <p:nvPr/>
        </p:nvSpPr>
        <p:spPr>
          <a:xfrm>
            <a:off x="3637722" y="1690688"/>
            <a:ext cx="6173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3. Select this condition(s) you would like to include in the report</a:t>
            </a:r>
          </a:p>
        </p:txBody>
      </p:sp>
    </p:spTree>
    <p:extLst>
      <p:ext uri="{BB962C8B-B14F-4D97-AF65-F5344CB8AC3E}">
        <p14:creationId xmlns:p14="http://schemas.microsoft.com/office/powerpoint/2010/main" val="3993287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6A032-5F01-4158-9A61-AC0136864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Select Reporting Variables</a:t>
            </a:r>
          </a:p>
        </p:txBody>
      </p:sp>
      <p:pic>
        <p:nvPicPr>
          <p:cNvPr id="5" name="Content Placeholder 4" descr="Image of columns">
            <a:extLst>
              <a:ext uri="{FF2B5EF4-FFF2-40B4-BE49-F238E27FC236}">
                <a16:creationId xmlns:a16="http://schemas.microsoft.com/office/drawing/2014/main" id="{97E48160-A58C-459A-8566-643E00341D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1" y="1468230"/>
            <a:ext cx="6193444" cy="346157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FB189FD-7100-41F9-A950-6EF95E74E1B4}"/>
              </a:ext>
            </a:extLst>
          </p:cNvPr>
          <p:cNvSpPr txBox="1"/>
          <p:nvPr/>
        </p:nvSpPr>
        <p:spPr>
          <a:xfrm>
            <a:off x="4898828" y="5238957"/>
            <a:ext cx="64549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4. Click into the Columns tab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5. Click the dropdown next to the Core Columns to see all variables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6. Select the required reporting variables</a:t>
            </a:r>
          </a:p>
        </p:txBody>
      </p:sp>
    </p:spTree>
    <p:extLst>
      <p:ext uri="{BB962C8B-B14F-4D97-AF65-F5344CB8AC3E}">
        <p14:creationId xmlns:p14="http://schemas.microsoft.com/office/powerpoint/2010/main" val="317111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7ADD9-DB2D-4379-B2DB-EF2224BA9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Finalize Report </a:t>
            </a:r>
          </a:p>
        </p:txBody>
      </p:sp>
      <p:pic>
        <p:nvPicPr>
          <p:cNvPr id="5" name="Content Placeholder 4" descr="Image of save button">
            <a:extLst>
              <a:ext uri="{FF2B5EF4-FFF2-40B4-BE49-F238E27FC236}">
                <a16:creationId xmlns:a16="http://schemas.microsoft.com/office/drawing/2014/main" id="{873BB4B4-7426-4716-9CF3-7049802134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60900" y="1690688"/>
            <a:ext cx="4772025" cy="5810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9416589-6536-41C8-8A80-47E52F3FA4F3}"/>
              </a:ext>
            </a:extLst>
          </p:cNvPr>
          <p:cNvSpPr txBox="1"/>
          <p:nvPr/>
        </p:nvSpPr>
        <p:spPr>
          <a:xfrm>
            <a:off x="3621724" y="3227944"/>
            <a:ext cx="465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7. After selecting all of your variables, click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Save</a:t>
            </a:r>
          </a:p>
        </p:txBody>
      </p:sp>
    </p:spTree>
    <p:extLst>
      <p:ext uri="{BB962C8B-B14F-4D97-AF65-F5344CB8AC3E}">
        <p14:creationId xmlns:p14="http://schemas.microsoft.com/office/powerpoint/2010/main" val="3696310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B82F3-2A81-456A-8C80-99CC4EB61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Filtering Select Variables</a:t>
            </a:r>
          </a:p>
        </p:txBody>
      </p:sp>
      <p:pic>
        <p:nvPicPr>
          <p:cNvPr id="5" name="Content Placeholder 4" descr="Image of variables for adding into the report">
            <a:extLst>
              <a:ext uri="{FF2B5EF4-FFF2-40B4-BE49-F238E27FC236}">
                <a16:creationId xmlns:a16="http://schemas.microsoft.com/office/drawing/2014/main" id="{096292A6-D86B-49CF-BEBF-82F53473CB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474171"/>
            <a:ext cx="10515600" cy="3444107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CE64A81-CA2A-4123-86B1-5172CAF08FCD}"/>
              </a:ext>
            </a:extLst>
          </p:cNvPr>
          <p:cNvSpPr txBox="1"/>
          <p:nvPr/>
        </p:nvSpPr>
        <p:spPr>
          <a:xfrm>
            <a:off x="3884497" y="5257799"/>
            <a:ext cx="44230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8. Click into the filter box to populate options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9. Enter required filters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551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A5B9BAF85F1F439CAABF154CAA7762" ma:contentTypeVersion="10" ma:contentTypeDescription="Create a new document." ma:contentTypeScope="" ma:versionID="422aca9d6ba2676175b5d194999aac1c">
  <xsd:schema xmlns:xsd="http://www.w3.org/2001/XMLSchema" xmlns:xs="http://www.w3.org/2001/XMLSchema" xmlns:p="http://schemas.microsoft.com/office/2006/metadata/properties" xmlns:ns2="970ac4d1-4b73-4d52-9bd9-e2c87bc5d64e" xmlns:ns3="643c419b-9cbd-43b0-8ce6-a7718850f779" targetNamespace="http://schemas.microsoft.com/office/2006/metadata/properties" ma:root="true" ma:fieldsID="3e8700978f7c262af37c80707a39a725" ns2:_="" ns3:_="">
    <xsd:import namespace="970ac4d1-4b73-4d52-9bd9-e2c87bc5d64e"/>
    <xsd:import namespace="643c419b-9cbd-43b0-8ce6-a7718850f7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0ac4d1-4b73-4d52-9bd9-e2c87bc5d6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3c419b-9cbd-43b0-8ce6-a7718850f77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3B861FE-F553-4096-BD1C-48C5AB533A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7DBA47-598A-4A4A-83B6-C2B2A93F79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0ac4d1-4b73-4d52-9bd9-e2c87bc5d64e"/>
    <ds:schemaRef ds:uri="643c419b-9cbd-43b0-8ce6-a7718850f7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63FD245-8B77-471E-A0F2-13E53847AE4F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970ac4d1-4b73-4d52-9bd9-e2c87bc5d64e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643c419b-9cbd-43b0-8ce6-a7718850f779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11841</TotalTime>
  <Words>168</Words>
  <Application>Microsoft Office PowerPoint</Application>
  <PresentationFormat>Widescreen</PresentationFormat>
  <Paragraphs>26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EpiTrax Export</vt:lpstr>
      <vt:lpstr>Getting Started </vt:lpstr>
      <vt:lpstr>Getting Started Continued</vt:lpstr>
      <vt:lpstr>Getting Started</vt:lpstr>
      <vt:lpstr>Creating a New Report</vt:lpstr>
      <vt:lpstr>Select Conditions</vt:lpstr>
      <vt:lpstr>Select Reporting Variables</vt:lpstr>
      <vt:lpstr>Finalize Report </vt:lpstr>
      <vt:lpstr>Filtering Select Variables</vt:lpstr>
      <vt:lpstr>Run the Report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EpiTrax Export</dc:title>
  <dc:creator>Catherine Payton</dc:creator>
  <cp:lastModifiedBy>Katrease Hale</cp:lastModifiedBy>
  <cp:revision>2</cp:revision>
  <dcterms:created xsi:type="dcterms:W3CDTF">2022-10-03T14:41:14Z</dcterms:created>
  <dcterms:modified xsi:type="dcterms:W3CDTF">2022-10-20T18:01:59Z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0x01010037A5B9BAF85F1F439CAABF154CAA7762</vt:lpwstr>
  </property>
</Properties>
</file>