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3" d="100"/>
          <a:sy n="43" d="100"/>
        </p:scale>
        <p:origin x="58" y="110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15C78-7C0F-42A6-AB78-E1A6175C0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451F0D-A852-4B3C-BB51-79F44ADEF1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A5A63-CE48-4065-A785-FFF698A06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3B9D-A8C0-4A74-B2A5-399F6637CE4D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1D66D6-F8F7-4AA4-A19A-14825A4DA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5E571F-B528-4F84-B1E2-7F63AAD4A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A5FC3-5163-4CAB-ACDB-CECEE91A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55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FD172-431D-423B-987D-DD097B16E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EB1F4D-7299-4FD1-AF21-0C22E4BB63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8A366-CDBA-4450-98C6-C276716EA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3B9D-A8C0-4A74-B2A5-399F6637CE4D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02BBA-6FA3-43E5-93FD-DE990B6D6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0FC9C-9D52-4DAC-8976-2547E2214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A5FC3-5163-4CAB-ACDB-CECEE91A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4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89ED5E-F5A1-4F8F-A37F-20FAD39EC2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877478-B86A-4BB4-B4F8-4C9FD0FA45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853CA8-D891-4CBD-9C57-8C2AD26EE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3B9D-A8C0-4A74-B2A5-399F6637CE4D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D8B80F-D775-43F1-B2C0-31CC59AA2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C86E4-C377-40CA-960F-C7B2869DC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A5FC3-5163-4CAB-ACDB-CECEE91A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483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20B9A-1824-413B-992C-CC5F5D212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8E479-3126-41A3-82A3-2F6AC5205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54A3E-B3B0-4D3E-B769-89A87F8BB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3B9D-A8C0-4A74-B2A5-399F6637CE4D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07D83-5DC5-4D5C-B83F-267906F09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42605-F17F-44EC-A712-0B433FF56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A5FC3-5163-4CAB-ACDB-CECEE91A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109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B6D5C-5112-4789-8346-75B0FAB60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FA9FB-8508-49A0-8F5E-47DBF04B93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C921B2-9A5E-4DA8-BB49-B7E7C15ED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3B9D-A8C0-4A74-B2A5-399F6637CE4D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028DF-98CE-4B8F-961E-6AE55BA3D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A8C3A1-2B48-4AB6-B128-C22689522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A5FC3-5163-4CAB-ACDB-CECEE91A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193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C9784-81E8-4702-AEDB-818A7D9A3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9BF50-4926-4EAA-9935-5952D7AE7B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962A45-40DA-4371-8493-D73593A79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4AB9E1-80E9-41B1-B712-F1AC1E010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3B9D-A8C0-4A74-B2A5-399F6637CE4D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BE4DB2-5E63-42AE-85C9-4A7876442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664608-03F0-4E54-8C9D-AD9EEE972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A5FC3-5163-4CAB-ACDB-CECEE91A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03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CD49D-484D-4779-832F-F673158D9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DF2532-47A8-47CB-B46C-10182A5E6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361C41-9650-4C5A-A050-B5F27777FC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2DE5C4-9C19-4289-9040-F2EF7B5438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9BFE0A-E698-486C-9626-DD0CAC0AC9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F82685-C320-44B7-BBD5-83A9CBB0F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3B9D-A8C0-4A74-B2A5-399F6637CE4D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516D02-79B6-4801-B269-96EC3600B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4010A9-BAD8-48D0-8E62-26B543A7B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A5FC3-5163-4CAB-ACDB-CECEE91A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73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80724-1C71-4BE5-9EEB-E7F277A32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F48F29-2E5A-4DFA-971F-92509A596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3B9D-A8C0-4A74-B2A5-399F6637CE4D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1F91E3-0B43-4C44-A9FB-0051121E5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43E424-DC80-4E56-9571-BCA4F2E70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A5FC3-5163-4CAB-ACDB-CECEE91A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453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E0CD8C-4540-447A-BF86-DD3700074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3B9D-A8C0-4A74-B2A5-399F6637CE4D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3A5806-101E-489E-83FA-B066869C9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90EEBB-7F40-46DA-92BA-200006A40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A5FC3-5163-4CAB-ACDB-CECEE91A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08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B1158-980D-4594-B065-3C754E45E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C42DC-B6D1-42F4-AF10-FE51EFC61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61BBF0-D272-4916-A5C9-AEF211E9E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EB56CB-14CE-4DFE-A3C6-2EE3CD967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3B9D-A8C0-4A74-B2A5-399F6637CE4D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98AEE-4760-4F21-A181-7D4C92B06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B6A536-B683-4216-A1B9-6020CBE71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A5FC3-5163-4CAB-ACDB-CECEE91A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536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E26C8-9120-4AC3-A34E-8CE1FAF40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A4FA24-BD4C-4F6D-ADC8-0FBF73A55D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200404-19E0-44BF-AE13-F7AB27C52C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DF86DD-1195-48AB-A363-9445521DE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3B9D-A8C0-4A74-B2A5-399F6637CE4D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1A06C-8B41-4073-BFB1-91B81CA5E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BEBF93-5682-469B-9B49-1EA8D2233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A5FC3-5163-4CAB-ACDB-CECEE91A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09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F0E612-DA8E-4F34-82DB-1693C4609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80BEBF-E3C1-4467-9580-B936D3A72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6B600-2AD9-42A5-8AFC-19B81DB462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A3B9D-A8C0-4A74-B2A5-399F6637CE4D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A224F-E89E-4355-BE97-350C8CCA40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6D957-40AB-47BD-9E22-AB2E96C002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A5FC3-5163-4CAB-ACDB-CECEE91A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93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9EECFE-814E-4B68-96A7-86A795BD2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F847C8-7801-44D8-8CCA-CDBA7AD91A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AF180F00-B4B2-4196-BB1C-ECD21B03F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E600F8C-C8F3-420C-9D3B-E1FBE7BAE4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F1F2E3-C64B-44A3-A9D2-ABEFBDF7A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0024" y="1383527"/>
            <a:ext cx="6072333" cy="4175166"/>
          </a:xfrm>
        </p:spPr>
        <p:txBody>
          <a:bodyPr anchor="ctr">
            <a:normAutofit fontScale="90000"/>
          </a:bodyPr>
          <a:lstStyle/>
          <a:p>
            <a:pPr algn="r"/>
            <a:br>
              <a:rPr lang="en-US" sz="9600" dirty="0"/>
            </a:br>
            <a:r>
              <a:rPr lang="en-US" sz="7300" dirty="0"/>
              <a:t>How to Use Tags</a:t>
            </a:r>
            <a:br>
              <a:rPr lang="en-US" sz="9600" dirty="0"/>
            </a:br>
            <a:endParaRPr lang="en-US" sz="9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3C658-91D3-4FAC-97F6-F9E8F49FE6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76051" y="2581835"/>
            <a:ext cx="3323968" cy="1778552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Nevada EpiTrax</a:t>
            </a:r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AA55BF2-380C-4942-8AB1-55A6A52A3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3123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1A7618-0C79-4730-BBBD-FE8A5DC74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6600"/>
              <a:t>What are tags?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3D80E-A60C-4B69-849D-731949F8A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Tags, like queues, are multi-user workflow tools </a:t>
            </a:r>
          </a:p>
          <a:p>
            <a:r>
              <a:rPr lang="en-US" sz="2400" dirty="0"/>
              <a:t>Instead of being specific to jurisdictions, they are state-wide</a:t>
            </a:r>
          </a:p>
          <a:p>
            <a:r>
              <a:rPr lang="en-US" sz="2400" dirty="0"/>
              <a:t>They are created by Nevada DPBH to be used by all jurisdictions</a:t>
            </a:r>
          </a:p>
        </p:txBody>
      </p:sp>
    </p:spTree>
    <p:extLst>
      <p:ext uri="{BB962C8B-B14F-4D97-AF65-F5344CB8AC3E}">
        <p14:creationId xmlns:p14="http://schemas.microsoft.com/office/powerpoint/2010/main" val="3299120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8F953F-7E36-4FF5-86F1-2E3C37A9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6" y="1188637"/>
            <a:ext cx="3291837" cy="4480726"/>
          </a:xfrm>
        </p:spPr>
        <p:txBody>
          <a:bodyPr>
            <a:normAutofit/>
          </a:bodyPr>
          <a:lstStyle/>
          <a:p>
            <a:pPr algn="r"/>
            <a:r>
              <a:rPr lang="en-US" sz="6600" dirty="0"/>
              <a:t>When will tags be used?	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79BDB-026A-40EE-86A8-FAC8DB272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200"/>
              <a:t>Currently the only tags that are used are facility related tags:</a:t>
            </a:r>
          </a:p>
          <a:p>
            <a:pPr lvl="1"/>
            <a:r>
              <a:rPr lang="en-US" sz="2200"/>
              <a:t>Correctional facilities</a:t>
            </a:r>
          </a:p>
          <a:p>
            <a:pPr lvl="1"/>
            <a:r>
              <a:rPr lang="en-US" sz="2200"/>
              <a:t>Long term care facilities</a:t>
            </a:r>
          </a:p>
          <a:p>
            <a:pPr lvl="1"/>
            <a:r>
              <a:rPr lang="en-US" sz="2200"/>
              <a:t>Day care facilities</a:t>
            </a:r>
          </a:p>
          <a:p>
            <a:r>
              <a:rPr lang="en-US" sz="2200"/>
              <a:t>If you encounter a facility case at the health department level and need to send it back to the state, add the appropriate facility tag and send it to the state.</a:t>
            </a:r>
          </a:p>
          <a:p>
            <a:pPr lvl="1"/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2715413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74FC32-F116-4014-8021-57E11AF5B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6600"/>
              <a:t>Step one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40BEA-8F6F-4A1A-BBA1-63760BB8B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When you have identified the case as a facility case, go to the administrative tab within the event.</a:t>
            </a:r>
          </a:p>
        </p:txBody>
      </p:sp>
    </p:spTree>
    <p:extLst>
      <p:ext uri="{BB962C8B-B14F-4D97-AF65-F5344CB8AC3E}">
        <p14:creationId xmlns:p14="http://schemas.microsoft.com/office/powerpoint/2010/main" val="1401791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766026-23C6-4348-B6B0-3CE092E8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6600"/>
              <a:t>Step two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5ECA8-5E02-4C55-B949-49707B7DF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400"/>
              <a:t>Determine and select the appropriate tag</a:t>
            </a:r>
          </a:p>
        </p:txBody>
      </p:sp>
    </p:spTree>
    <p:extLst>
      <p:ext uri="{BB962C8B-B14F-4D97-AF65-F5344CB8AC3E}">
        <p14:creationId xmlns:p14="http://schemas.microsoft.com/office/powerpoint/2010/main" val="2036821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32D928-F5C0-4234-BE53-5E993D2E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6600"/>
              <a:t>Step three	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699E0-3F1D-4BB8-823E-5A9964068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400"/>
              <a:t>Set up an event view to show tags</a:t>
            </a:r>
          </a:p>
        </p:txBody>
      </p:sp>
    </p:spTree>
    <p:extLst>
      <p:ext uri="{BB962C8B-B14F-4D97-AF65-F5344CB8AC3E}">
        <p14:creationId xmlns:p14="http://schemas.microsoft.com/office/powerpoint/2010/main" val="848747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E9F113972A9A49AFE45E9281642244" ma:contentTypeVersion="12" ma:contentTypeDescription="Create a new document." ma:contentTypeScope="" ma:versionID="7082472e7a73ceaa8780283e06472514">
  <xsd:schema xmlns:xsd="http://www.w3.org/2001/XMLSchema" xmlns:xs="http://www.w3.org/2001/XMLSchema" xmlns:p="http://schemas.microsoft.com/office/2006/metadata/properties" xmlns:ns2="7df0e246-6f0f-40f8-8998-57a897e55b30" xmlns:ns3="1ea52d7c-6f16-413e-8d02-3d408f89498f" targetNamespace="http://schemas.microsoft.com/office/2006/metadata/properties" ma:root="true" ma:fieldsID="2c463d87aded6abc8297acda96465f07" ns2:_="" ns3:_="">
    <xsd:import namespace="7df0e246-6f0f-40f8-8998-57a897e55b30"/>
    <xsd:import namespace="1ea52d7c-6f16-413e-8d02-3d408f8949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f0e246-6f0f-40f8-8998-57a897e55b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13bb73f-e2d2-482b-8e61-3bf6a9fa62f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a52d7c-6f16-413e-8d02-3d408f89498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e1d3662-a653-42ac-8bab-cddfad0efb43}" ma:internalName="TaxCatchAll" ma:showField="CatchAllData" ma:web="1ea52d7c-6f16-413e-8d02-3d408f8949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df0e246-6f0f-40f8-8998-57a897e55b30">
      <Terms xmlns="http://schemas.microsoft.com/office/infopath/2007/PartnerControls"/>
    </lcf76f155ced4ddcb4097134ff3c332f>
    <TaxCatchAll xmlns="1ea52d7c-6f16-413e-8d02-3d408f89498f" xsi:nil="true"/>
  </documentManagement>
</p:properties>
</file>

<file path=customXml/itemProps1.xml><?xml version="1.0" encoding="utf-8"?>
<ds:datastoreItem xmlns:ds="http://schemas.openxmlformats.org/officeDocument/2006/customXml" ds:itemID="{E3DD9891-81CF-4AFF-8398-0CC6D68450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f0e246-6f0f-40f8-8998-57a897e55b30"/>
    <ds:schemaRef ds:uri="1ea52d7c-6f16-413e-8d02-3d408f8949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07794B-7395-498D-89EF-F6D3023505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D0FBBF-EF91-4FFF-87C7-D0A1DB0AF62A}">
  <ds:schemaRefs>
    <ds:schemaRef ds:uri="http://www.w3.org/XML/1998/namespace"/>
    <ds:schemaRef ds:uri="http://schemas.microsoft.com/office/2006/metadata/properties"/>
    <ds:schemaRef ds:uri="http://purl.org/dc/elements/1.1/"/>
    <ds:schemaRef ds:uri="http://purl.org/dc/terms/"/>
    <ds:schemaRef ds:uri="1ea52d7c-6f16-413e-8d02-3d408f89498f"/>
    <ds:schemaRef ds:uri="http://schemas.microsoft.com/office/2006/documentManagement/types"/>
    <ds:schemaRef ds:uri="7df0e246-6f0f-40f8-8998-57a897e55b30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10435</TotalTime>
  <Words>145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 How to Use Tags </vt:lpstr>
      <vt:lpstr>What are tags?</vt:lpstr>
      <vt:lpstr>When will tags be used? </vt:lpstr>
      <vt:lpstr>Step one</vt:lpstr>
      <vt:lpstr>Step two</vt:lpstr>
      <vt:lpstr>Step three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Use Tags</dc:title>
  <dc:creator>Catherine Payton</dc:creator>
  <cp:lastModifiedBy>Marie Curran</cp:lastModifiedBy>
  <cp:revision>5</cp:revision>
  <dcterms:created xsi:type="dcterms:W3CDTF">2022-10-24T13:41:07Z</dcterms:created>
  <dcterms:modified xsi:type="dcterms:W3CDTF">2022-11-17T00:18:32Z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0x01010084E9F113972A9A49AFE45E9281642244</vt:lpwstr>
  </property>
</Properties>
</file>