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60" r:id="rId8"/>
    <p:sldId id="259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-653" y="-3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F99C8-1D68-4D9C-994F-9615243887D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C5B85-96AF-4D6E-B8BE-B740C24F1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0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202208570 Fake, Case, Cat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6C5B85-96AF-4D6E-B8BE-B740C24F14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47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83EB3-7D22-418A-893D-3627F81F2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21915-3F38-410D-A507-68DD99940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6E024-E53D-46A8-A0BC-EE19C3447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6830C-6D79-485C-8F55-C7FD8DAD8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B64F2-B127-476F-AB6D-41328E990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1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7A8D7-A35B-4BB7-83BF-95EC60840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FDA14F-4AC7-4F1D-A3CE-3E6FD84ED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3E41A-8BB7-4CE5-9E52-E8BC03D1C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B1FE8-E74A-4DB6-B625-2DFB925A8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A2AD3-EBAE-432B-AC0E-CC653AF5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B8677-8497-4C89-9973-A3DF7A67F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B3AC9-D6ED-45B7-A195-6A8A37A09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3DEC6-08AE-4279-9874-2E2A1FB85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7E3EF-63ED-463F-A7FB-D8FFDA7D4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6BD8C-1434-4E9A-BB14-F30430E5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4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1BC7B-923A-40DC-9886-A2D41A57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F0295-AF69-4929-A3B2-A6DC278CC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46BEB-1E0E-4827-9F14-E1F2A441D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0607B-DE5F-468D-BD41-DC44F420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FE9CE-A95E-4D40-A555-9E1A8A059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3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64B70-3C24-4B8F-9D69-5E74EA477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B1C9F-BED5-4B80-A869-7426364CD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F96BA-F2A3-4D2C-894A-BBC0C7DA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FF986-6DB0-4047-A008-749B2F8C6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3D4B8-1E9F-46AD-8470-232B8EFBA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7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2078E-7F7A-4901-8D43-71603264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BAE61-DAB4-413F-952B-E4EB33962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3804A-215E-49C8-AFFA-90512DB1B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AD2B2B-69F9-4AC3-BD3B-68A33DFA4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22388-B27D-41A8-8651-B37F9264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75A6C-32BB-410A-AAF4-89DAA048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0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3342A-7926-4981-8766-A61A3841F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F04FA-F531-4869-B073-E0A61B390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537DF-E038-4010-8F0D-6D7FBF6A5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B35F9-88C2-43A1-9BB7-E825308AB1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3267C-9623-47A8-9565-704E0CA329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CD156A-9A07-42C3-80AD-9481E5082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BE7411-8F8A-4488-8972-7A58B307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877BE7-2E3D-432E-A862-BE8CE4B0E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5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760E3-5837-443E-A110-A9232824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417687-F2A8-4900-AB8A-1F93D705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A95044-B532-4D80-8BFF-220902C15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4079C-57BD-490E-8008-C3604DF83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6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B4933-8C7B-4F66-8422-F668B65F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89E905-34E2-4B7B-8A75-AF3E8AB1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9E860-1101-4759-AD48-7A8A6BC04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1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6FBF-D845-4C53-A036-C5066DB13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1AF1C-5C5F-4D98-B1B8-0360720C5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DBF93-9694-4A5A-AAFF-FEFDCE6EE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690F20-041D-4177-B0BD-6FD1C68AD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EA39A7-C03E-4184-8790-6CF741D0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8DCB3-F523-465C-BF7B-C3D978FF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2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8E225-348F-49CF-A3BF-97EFE14F0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A0EF3A-8B5B-4C35-88B3-770FF2E67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6637C-C68E-42E8-8340-C8E9452B9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BCC49-19B3-4E2A-A6C3-C7F59FCA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7F022-BCB8-4F92-AF35-FF65F53B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46890-8DD3-4D0F-9C08-EF4575C98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8403D3-3EB1-45EA-94E8-FD0ABA1BF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E5284-5164-4FB9-8A1F-2C5E22107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33D2B-8F03-4EF6-AE71-0A01BAD3F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A0E81-ED16-4648-9BAC-A8EF1D056EF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34A24-D786-4E54-A8AC-082F18096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1061D-82D4-40F6-8694-21512B83A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26FF8-D142-4E44-87F9-B09AA3444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27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0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Triangle 22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2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A6572-57CB-47C2-8844-3B38D8AC5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44742" y="1581326"/>
            <a:ext cx="6705067" cy="3779568"/>
          </a:xfrm>
        </p:spPr>
        <p:txBody>
          <a:bodyPr anchor="ctr">
            <a:normAutofit/>
          </a:bodyPr>
          <a:lstStyle/>
          <a:p>
            <a:pPr algn="l"/>
            <a:br>
              <a:rPr lang="en-US" sz="3800"/>
            </a:br>
            <a:r>
              <a:rPr lang="en-US" sz="3800"/>
              <a:t>How to </a:t>
            </a:r>
            <a:br>
              <a:rPr lang="en-US" sz="3800"/>
            </a:br>
            <a:r>
              <a:rPr lang="en-US" sz="3800"/>
              <a:t>Create </a:t>
            </a:r>
            <a:br>
              <a:rPr lang="en-US" sz="3800"/>
            </a:br>
            <a:r>
              <a:rPr lang="en-US" sz="3800"/>
              <a:t>and Use </a:t>
            </a:r>
            <a:br>
              <a:rPr lang="en-US" sz="3800"/>
            </a:br>
            <a:r>
              <a:rPr lang="en-US" sz="3800"/>
              <a:t>Queues</a:t>
            </a:r>
            <a:br>
              <a:rPr lang="en-US" sz="3800"/>
            </a:br>
            <a:r>
              <a:rPr lang="en-US" sz="3800"/>
              <a:t>	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1D3A62-CF70-4C90-A651-87F1376B00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365" y="2184951"/>
            <a:ext cx="2479588" cy="2572320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Nevada EpiTrax</a:t>
            </a:r>
            <a:endParaRPr lang="en-US"/>
          </a:p>
        </p:txBody>
      </p:sp>
      <p:cxnSp>
        <p:nvCxnSpPr>
          <p:cNvPr id="34" name="Straight Connector 26">
            <a:extLst>
              <a:ext uri="{FF2B5EF4-FFF2-40B4-BE49-F238E27FC236}">
                <a16:creationId xmlns:a16="http://schemas.microsoft.com/office/drawing/2014/main" id="{BDF0D3DE-EC74-4C9F-AFA1-DC5CE5236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6347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0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56DF63-9CCB-464E-B6C7-527B8DBDC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100"/>
              <a:t>What are queues?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09561-481C-4DA2-9327-63E3DF0C2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Queues are a way of managing your workflow in EpiTrax.</a:t>
            </a:r>
          </a:p>
          <a:p>
            <a:r>
              <a:rPr lang="en-US" sz="2400"/>
              <a:t>They are created at a jurisdiction level and can be viewed and utilized by your team members.</a:t>
            </a:r>
          </a:p>
          <a:p>
            <a:r>
              <a:rPr lang="en-US" sz="2400"/>
              <a:t>These are created and managed by LHD Managers </a:t>
            </a:r>
          </a:p>
        </p:txBody>
      </p:sp>
    </p:spTree>
    <p:extLst>
      <p:ext uri="{BB962C8B-B14F-4D97-AF65-F5344CB8AC3E}">
        <p14:creationId xmlns:p14="http://schemas.microsoft.com/office/powerpoint/2010/main" val="4248229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5AA870-BD6B-4AF9-9F53-B68BF140A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 dirty="0"/>
              <a:t>When would I use a queue?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9F087-9897-4A1E-8761-5E681DA7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1900"/>
              <a:t>To cluster cases by a specific characteristic</a:t>
            </a:r>
          </a:p>
          <a:p>
            <a:pPr lvl="1"/>
            <a:r>
              <a:rPr lang="en-US" sz="1900"/>
              <a:t>Condition</a:t>
            </a:r>
          </a:p>
          <a:p>
            <a:pPr lvl="1"/>
            <a:r>
              <a:rPr lang="en-US" sz="1900"/>
              <a:t>Need investigation</a:t>
            </a:r>
          </a:p>
          <a:p>
            <a:pPr lvl="1"/>
            <a:r>
              <a:rPr lang="en-US" sz="1900"/>
              <a:t>Need to be reassigned</a:t>
            </a:r>
          </a:p>
          <a:p>
            <a:pPr lvl="1"/>
            <a:r>
              <a:rPr lang="en-US" sz="1900"/>
              <a:t>Need follow-up information</a:t>
            </a:r>
          </a:p>
          <a:p>
            <a:pPr marL="0" indent="0">
              <a:buNone/>
            </a:pPr>
            <a:r>
              <a:rPr lang="en-US" sz="1900"/>
              <a:t>AND</a:t>
            </a:r>
          </a:p>
          <a:p>
            <a:r>
              <a:rPr lang="en-US" sz="1900"/>
              <a:t>You want to see them across the jurisdiction</a:t>
            </a:r>
          </a:p>
          <a:p>
            <a:pPr lvl="1"/>
            <a:r>
              <a:rPr lang="en-US" sz="1900"/>
              <a:t>This is like a jurisdiction-wide </a:t>
            </a:r>
            <a:r>
              <a:rPr lang="en-US" sz="1900" b="1"/>
              <a:t>EVENTS VIEW</a:t>
            </a:r>
          </a:p>
        </p:txBody>
      </p:sp>
    </p:spTree>
    <p:extLst>
      <p:ext uri="{BB962C8B-B14F-4D97-AF65-F5344CB8AC3E}">
        <p14:creationId xmlns:p14="http://schemas.microsoft.com/office/powerpoint/2010/main" val="22023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C147A-AF98-4E7A-A58B-CFCAFDA88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Examples of queue use	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59389-104E-48A4-AC14-D409ACDD2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200"/>
              <a:t>An investigation queue where investigators can pick up cases once they have been reviewed by an Epidemiologist to determine whether they require an investigation</a:t>
            </a:r>
          </a:p>
          <a:p>
            <a:r>
              <a:rPr lang="en-US" sz="2200"/>
              <a:t>A follow-up queue for cases that require longer term follow up</a:t>
            </a:r>
          </a:p>
          <a:p>
            <a:r>
              <a:rPr lang="en-US" sz="2200"/>
              <a:t>A data entry queue for cases that require manual data entry</a:t>
            </a:r>
          </a:p>
        </p:txBody>
      </p:sp>
    </p:spTree>
    <p:extLst>
      <p:ext uri="{BB962C8B-B14F-4D97-AF65-F5344CB8AC3E}">
        <p14:creationId xmlns:p14="http://schemas.microsoft.com/office/powerpoint/2010/main" val="3502274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8061DB-6A88-4BB4-BFB8-34D257A6D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en-US" sz="6000"/>
              <a:t>How do I create a queue?	</a:t>
            </a:r>
          </a:p>
        </p:txBody>
      </p:sp>
      <p:pic>
        <p:nvPicPr>
          <p:cNvPr id="5" name="Picture 4" descr="A screenshot of the &quot;queues (add/edit)&quot; portal in EpitTrax">
            <a:extLst>
              <a:ext uri="{FF2B5EF4-FFF2-40B4-BE49-F238E27FC236}">
                <a16:creationId xmlns:a16="http://schemas.microsoft.com/office/drawing/2014/main" id="{F6589589-FCF6-4850-8546-D1BD567AB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560" y="3554942"/>
            <a:ext cx="6626091" cy="13811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D9F8D-46E7-4EA7-A2F8-ABCC16EE1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436" y="3014134"/>
            <a:ext cx="4238257" cy="2728198"/>
          </a:xfrm>
        </p:spPr>
        <p:txBody>
          <a:bodyPr anchor="t">
            <a:normAutofit/>
          </a:bodyPr>
          <a:lstStyle/>
          <a:p>
            <a:r>
              <a:rPr lang="en-US" sz="2000" dirty="0"/>
              <a:t>Go to the Admin Tab</a:t>
            </a:r>
          </a:p>
          <a:p>
            <a:r>
              <a:rPr lang="en-US" sz="2000" dirty="0"/>
              <a:t>Select Queues</a:t>
            </a:r>
          </a:p>
          <a:p>
            <a:r>
              <a:rPr lang="en-US" sz="2000" dirty="0"/>
              <a:t>Click Add Queue</a:t>
            </a:r>
          </a:p>
          <a:p>
            <a:r>
              <a:rPr lang="en-US" sz="2000" dirty="0"/>
              <a:t>Add a Title/Name </a:t>
            </a:r>
          </a:p>
          <a:p>
            <a:r>
              <a:rPr lang="en-US" sz="2000" dirty="0"/>
              <a:t>Click Save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9870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973034-EDFC-4F6E-8C86-F026E00B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How to Apply Queues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F3201-5135-43BE-8AE3-B272AF59E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Go into the event </a:t>
            </a:r>
          </a:p>
          <a:p>
            <a:r>
              <a:rPr lang="en-US" sz="2400"/>
              <a:t>Go to the Administrative Tab</a:t>
            </a:r>
          </a:p>
          <a:p>
            <a:r>
              <a:rPr lang="en-US" sz="2400"/>
              <a:t>Use the </a:t>
            </a:r>
            <a:r>
              <a:rPr lang="en-US" sz="2400" b="1"/>
              <a:t>Queue</a:t>
            </a:r>
            <a:r>
              <a:rPr lang="en-US" sz="2400"/>
              <a:t> drop down to select the corresponding queue</a:t>
            </a:r>
          </a:p>
          <a:p>
            <a:r>
              <a:rPr lang="en-US" sz="2400"/>
              <a:t>Click </a:t>
            </a:r>
            <a:r>
              <a:rPr lang="en-US" sz="2400" b="1"/>
              <a:t>Save and Continue</a:t>
            </a:r>
          </a:p>
        </p:txBody>
      </p:sp>
    </p:spTree>
    <p:extLst>
      <p:ext uri="{BB962C8B-B14F-4D97-AF65-F5344CB8AC3E}">
        <p14:creationId xmlns:p14="http://schemas.microsoft.com/office/powerpoint/2010/main" val="17627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42B487-C9CD-415C-BBD4-08AF9287B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How to View Queues	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F3D46-CAD5-41C6-B369-E65FF7C4F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200" dirty="0"/>
              <a:t>Go to the </a:t>
            </a:r>
            <a:r>
              <a:rPr lang="en-US" sz="2200" b="1" dirty="0"/>
              <a:t>Events</a:t>
            </a:r>
            <a:r>
              <a:rPr lang="en-US" sz="2200" dirty="0"/>
              <a:t> tab at the top right</a:t>
            </a:r>
          </a:p>
          <a:p>
            <a:r>
              <a:rPr lang="en-US" sz="2200" dirty="0"/>
              <a:t>Click </a:t>
            </a:r>
            <a:r>
              <a:rPr lang="en-US" sz="2200" b="1" dirty="0"/>
              <a:t>Options</a:t>
            </a:r>
          </a:p>
          <a:p>
            <a:r>
              <a:rPr lang="en-US" sz="2200" dirty="0"/>
              <a:t>Click </a:t>
            </a:r>
            <a:r>
              <a:rPr lang="en-US" sz="2200" b="1" dirty="0"/>
              <a:t>Add</a:t>
            </a:r>
            <a:r>
              <a:rPr lang="en-US" sz="2200" dirty="0"/>
              <a:t> </a:t>
            </a:r>
            <a:r>
              <a:rPr lang="en-US" sz="2200" b="1" dirty="0"/>
              <a:t>View</a:t>
            </a:r>
          </a:p>
          <a:p>
            <a:r>
              <a:rPr lang="en-US" sz="2200" dirty="0"/>
              <a:t>Title your view</a:t>
            </a:r>
          </a:p>
          <a:p>
            <a:r>
              <a:rPr lang="en-US" sz="2200" dirty="0"/>
              <a:t>In the </a:t>
            </a:r>
            <a:r>
              <a:rPr lang="en-US" sz="2200" b="1" dirty="0"/>
              <a:t>Queues</a:t>
            </a:r>
            <a:r>
              <a:rPr lang="en-US" sz="2200" dirty="0"/>
              <a:t> drop down, select the queue you wish to see</a:t>
            </a:r>
          </a:p>
          <a:p>
            <a:r>
              <a:rPr lang="en-US" sz="2200" dirty="0"/>
              <a:t>Select any other criteria </a:t>
            </a:r>
          </a:p>
          <a:p>
            <a:r>
              <a:rPr lang="en-US" sz="2200" dirty="0"/>
              <a:t>Click </a:t>
            </a:r>
            <a:r>
              <a:rPr lang="en-US" sz="2200" b="1" dirty="0"/>
              <a:t>Save</a:t>
            </a:r>
          </a:p>
        </p:txBody>
      </p:sp>
    </p:spTree>
    <p:extLst>
      <p:ext uri="{BB962C8B-B14F-4D97-AF65-F5344CB8AC3E}">
        <p14:creationId xmlns:p14="http://schemas.microsoft.com/office/powerpoint/2010/main" val="2635139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E9F113972A9A49AFE45E9281642244" ma:contentTypeVersion="12" ma:contentTypeDescription="Create a new document." ma:contentTypeScope="" ma:versionID="7082472e7a73ceaa8780283e06472514">
  <xsd:schema xmlns:xsd="http://www.w3.org/2001/XMLSchema" xmlns:xs="http://www.w3.org/2001/XMLSchema" xmlns:p="http://schemas.microsoft.com/office/2006/metadata/properties" xmlns:ns2="7df0e246-6f0f-40f8-8998-57a897e55b30" xmlns:ns3="1ea52d7c-6f16-413e-8d02-3d408f89498f" targetNamespace="http://schemas.microsoft.com/office/2006/metadata/properties" ma:root="true" ma:fieldsID="2c463d87aded6abc8297acda96465f07" ns2:_="" ns3:_="">
    <xsd:import namespace="7df0e246-6f0f-40f8-8998-57a897e55b30"/>
    <xsd:import namespace="1ea52d7c-6f16-413e-8d02-3d408f8949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f0e246-6f0f-40f8-8998-57a897e55b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13bb73f-e2d2-482b-8e61-3bf6a9fa62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a52d7c-6f16-413e-8d02-3d408f8949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e1d3662-a653-42ac-8bab-cddfad0efb43}" ma:internalName="TaxCatchAll" ma:showField="CatchAllData" ma:web="1ea52d7c-6f16-413e-8d02-3d408f8949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f0e246-6f0f-40f8-8998-57a897e55b30">
      <Terms xmlns="http://schemas.microsoft.com/office/infopath/2007/PartnerControls"/>
    </lcf76f155ced4ddcb4097134ff3c332f>
    <TaxCatchAll xmlns="1ea52d7c-6f16-413e-8d02-3d408f89498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EC7459-5733-4680-8F60-3CA7E4632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f0e246-6f0f-40f8-8998-57a897e55b30"/>
    <ds:schemaRef ds:uri="1ea52d7c-6f16-413e-8d02-3d408f8949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487854-B392-4C92-87DB-44318A251337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7df0e246-6f0f-40f8-8998-57a897e55b30"/>
    <ds:schemaRef ds:uri="1ea52d7c-6f16-413e-8d02-3d408f89498f"/>
  </ds:schemaRefs>
</ds:datastoreItem>
</file>

<file path=customXml/itemProps3.xml><?xml version="1.0" encoding="utf-8"?>
<ds:datastoreItem xmlns:ds="http://schemas.openxmlformats.org/officeDocument/2006/customXml" ds:itemID="{4200F40B-323A-415E-A068-A57861ACE4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8978</TotalTime>
  <Words>249</Words>
  <Application>Microsoft Office PowerPoint</Application>
  <PresentationFormat>Widescreen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How to  Create  and Use  Queues   </vt:lpstr>
      <vt:lpstr>What are queues?</vt:lpstr>
      <vt:lpstr>When would I use a queue?</vt:lpstr>
      <vt:lpstr>Examples of queue use </vt:lpstr>
      <vt:lpstr>How do I create a queue? </vt:lpstr>
      <vt:lpstr>How to Apply Queues</vt:lpstr>
      <vt:lpstr>How to View Queues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Create and Use Queues</dc:title>
  <dc:creator>Catherine Payton</dc:creator>
  <cp:lastModifiedBy>Marie Curran</cp:lastModifiedBy>
  <cp:revision>3</cp:revision>
  <dcterms:created xsi:type="dcterms:W3CDTF">2022-10-14T18:59:01Z</dcterms:created>
  <dcterms:modified xsi:type="dcterms:W3CDTF">2022-11-17T00:16:20Z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0x01010084E9F113972A9A49AFE45E9281642244</vt:lpwstr>
  </property>
</Properties>
</file>