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29" d="100"/>
          <a:sy n="29" d="100"/>
        </p:scale>
        <p:origin x="48" y="1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48AE9-A9D6-4C3B-80CD-5D8EFA3883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405F1B-647F-4DAA-A235-2A20F924D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8E2F5C-DDFB-4CA8-8497-EF7FBE810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98A7E-A429-4906-B779-D0FE201614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B4D77-1E3E-43B0-B37A-8DB6BB8F9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81C8F-0EC5-40B1-A5BF-6162F4584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81BB2-96F8-4412-96C3-6CE07D8AA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732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8E07C-5E19-4E01-9FCC-AC566AB73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2B5903-00B7-474C-8232-FA971E7E82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B0237-69C6-4302-89AF-5B552B651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98A7E-A429-4906-B779-D0FE201614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3F4A6-A1FA-47E0-B45B-2CDC9EC94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8F0B8-F3A2-4209-80B3-1E76412E8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81BB2-96F8-4412-96C3-6CE07D8AA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184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C336B5-F371-4483-A760-06A59737C2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D0BE77-8AFC-4C4D-BCD0-9F363DF758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67FBA-47FD-4F7A-833B-66E327293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98A7E-A429-4906-B779-D0FE201614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44DA2-4099-4B23-98A0-81984AF09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0317F-E217-4C76-853C-12500E489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81BB2-96F8-4412-96C3-6CE07D8AA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61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CF5AA-F323-4595-97BA-5F2B3361B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76474-B3EB-415A-938A-559F822DA2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C68484-5354-47AD-AE9B-A2468C698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98A7E-A429-4906-B779-D0FE201614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C363E-6BA5-4726-A33A-A7C96DBAD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BB706-D98F-4D7E-9998-18B568971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81BB2-96F8-4412-96C3-6CE07D8AA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879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2D9EC-E7D2-471D-8719-0F238774B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7771C6-32CC-4A84-8F0F-214A3E0C96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E4D12-E8F3-467E-8685-5809C8393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98A7E-A429-4906-B779-D0FE201614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1CD14E-332C-49F4-A0BD-FBCC9FFC3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84633-79B6-4700-9369-14AF9DBCA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81BB2-96F8-4412-96C3-6CE07D8AA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842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1D363-B0BB-4B56-B286-038FD353C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F0BC2-F68A-4C3A-AA04-96E33725DB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2C860-8B2A-4FE8-9730-7E24229E1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A3BA99-3A44-4A91-8B83-CAC0EF93F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98A7E-A429-4906-B779-D0FE201614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A9B6A-E28B-465E-862B-0790BF792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37D1B1-719B-4409-B492-E799E0048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81BB2-96F8-4412-96C3-6CE07D8AA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565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C2F5A-F433-454A-99E0-02366BF3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675FCC-DD70-4150-A0E5-996C9ECFE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A0A068-FF9F-43BA-9B62-510ECB808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01830F-3EE3-4F1A-B3A1-1F345317EB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6E50C8-7537-4A88-8A58-FF55A33FD1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807C8E-6D08-43F4-81BF-FE0A1A55A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98A7E-A429-4906-B779-D0FE201614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471CFC-D956-4CCE-BC92-37CFED580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AE52D5-E07A-43E4-B29E-9AB5F24EC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81BB2-96F8-4412-96C3-6CE07D8AA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60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7B113-C81F-4F8E-A9BF-805F7F3F3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CF3CB8-7B24-4D8A-8E2E-2F14A7079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98A7E-A429-4906-B779-D0FE201614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A3AE07-830D-452D-96B7-B5858971B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4688C0-CC9A-4582-8F0F-E97DF82F6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81BB2-96F8-4412-96C3-6CE07D8AA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466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858ED0-592B-405F-B85F-AA95B9C97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98A7E-A429-4906-B779-D0FE201614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75FC1E-225A-4EF7-931A-E2C75D63D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7980DC-57CF-4D47-9680-298B0C950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81BB2-96F8-4412-96C3-6CE07D8AA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61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9881D-3273-4181-80E8-2D71BDE9B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9B583-6928-4121-946E-F18B65024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1685F4-BF9E-46AA-B0F7-34023EEBB8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FA275C-32D3-4532-B341-FE0AD2B79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98A7E-A429-4906-B779-D0FE201614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F88C89-28AC-4239-A53E-A2173F960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DC803E-96D0-43F8-80A5-13B7D5930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81BB2-96F8-4412-96C3-6CE07D8AA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8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951AA-1ACB-4334-823F-49B7EAC2C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FA02C4-39DF-475A-A223-8C4B50A164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7BB1F-8AAA-48EA-851D-79203FCBA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4F818A-26A9-480A-8F11-166E8DC68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98A7E-A429-4906-B779-D0FE201614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FFE8B8-209B-4BD4-96B3-788C7394F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F9720C-9106-4D65-A2B4-485F40977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81BB2-96F8-4412-96C3-6CE07D8AA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23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DE61B2-901E-417A-B1FA-203A3DDE8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D2AE1-ABAD-4E50-B33F-32E7CA9C4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D7B08-06A4-4CEA-94DE-71C0468CBA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98A7E-A429-4906-B779-D0FE201614AA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8B6C8-3D53-43B3-9DD5-0BE2221041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F0738-B634-4126-BED0-12F708324A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81BB2-96F8-4412-96C3-6CE07D8AA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483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79EECFE-814E-4B68-96A7-86A795BD22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AF180F00-B4B2-4196-BB1C-ECD21B03F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4BAEA4-1B28-4828-90C6-66F60D794B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44742" y="1581326"/>
            <a:ext cx="6705067" cy="3779568"/>
          </a:xfrm>
        </p:spPr>
        <p:txBody>
          <a:bodyPr anchor="ctr">
            <a:normAutofit/>
          </a:bodyPr>
          <a:lstStyle/>
          <a:p>
            <a:pPr algn="l"/>
            <a:r>
              <a:rPr lang="en-US" sz="9600"/>
              <a:t>Outbreaks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F6AC40-A569-46D9-A19B-09B16724D2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8365" y="2184951"/>
            <a:ext cx="2479588" cy="2572320"/>
          </a:xfrm>
        </p:spPr>
        <p:txBody>
          <a:bodyPr anchor="ctr">
            <a:normAutofit/>
          </a:bodyPr>
          <a:lstStyle/>
          <a:p>
            <a:pPr algn="r"/>
            <a:r>
              <a:rPr lang="en-US" dirty="0"/>
              <a:t>Nevada EpiTrax</a:t>
            </a:r>
            <a:endParaRPr lang="en-US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DF0D3DE-EC74-4C9F-AFA1-DC5CE5236B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6347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453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E0C9A0-F500-4569-8B8D-823E96260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5600"/>
              <a:t>What is an Outbreak	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F6ADD-AE28-4CF0-BCA7-A030CABC4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400"/>
              <a:t>An Outbreak is a cluster of disease spread in a specific location determined by the jurisdiction and state</a:t>
            </a:r>
          </a:p>
          <a:p>
            <a:r>
              <a:rPr lang="en-US" sz="2400"/>
              <a:t>It is a classification in Epitrax used to codify and monitor events</a:t>
            </a:r>
          </a:p>
        </p:txBody>
      </p:sp>
    </p:spTree>
    <p:extLst>
      <p:ext uri="{BB962C8B-B14F-4D97-AF65-F5344CB8AC3E}">
        <p14:creationId xmlns:p14="http://schemas.microsoft.com/office/powerpoint/2010/main" val="3182096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04C6C1-6F1B-43D3-B023-DA1BE7D26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en-US" sz="6600" kern="1200">
                <a:latin typeface="+mj-lt"/>
                <a:ea typeface="+mj-ea"/>
                <a:cs typeface="+mj-cs"/>
              </a:rPr>
              <a:t>Step One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F0F3D-148D-42A2-B0E3-C36EDDBF1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400" kern="1200">
                <a:latin typeface="+mn-lt"/>
                <a:ea typeface="+mn-ea"/>
                <a:cs typeface="+mn-cs"/>
              </a:rPr>
              <a:t>Go to the </a:t>
            </a:r>
            <a:r>
              <a:rPr lang="en-US" sz="2400" b="1" kern="1200">
                <a:latin typeface="+mn-lt"/>
                <a:ea typeface="+mn-ea"/>
                <a:cs typeface="+mn-cs"/>
              </a:rPr>
              <a:t>Administrative</a:t>
            </a:r>
            <a:r>
              <a:rPr lang="en-US" sz="2400" kern="1200">
                <a:latin typeface="+mn-lt"/>
                <a:ea typeface="+mn-ea"/>
                <a:cs typeface="+mn-cs"/>
              </a:rPr>
              <a:t> tab in the </a:t>
            </a:r>
            <a:r>
              <a:rPr lang="en-US" sz="2400" b="1" kern="1200">
                <a:latin typeface="+mn-lt"/>
                <a:ea typeface="+mn-ea"/>
                <a:cs typeface="+mn-cs"/>
              </a:rPr>
              <a:t>Event</a:t>
            </a:r>
          </a:p>
        </p:txBody>
      </p:sp>
    </p:spTree>
    <p:extLst>
      <p:ext uri="{BB962C8B-B14F-4D97-AF65-F5344CB8AC3E}">
        <p14:creationId xmlns:p14="http://schemas.microsoft.com/office/powerpoint/2010/main" val="2919357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C927F3-1205-43E1-A285-7BFB77225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6600"/>
              <a:t>Step Two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6D84D-1756-40B7-8848-236B65595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400"/>
              <a:t>Under Case/Outbreak answer “YES” to the question Outbreak associated</a:t>
            </a:r>
          </a:p>
        </p:txBody>
      </p:sp>
    </p:spTree>
    <p:extLst>
      <p:ext uri="{BB962C8B-B14F-4D97-AF65-F5344CB8AC3E}">
        <p14:creationId xmlns:p14="http://schemas.microsoft.com/office/powerpoint/2010/main" val="2846046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8B4013-A2CB-40E4-93FA-80AADA764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799" y="1188637"/>
            <a:ext cx="2616201" cy="4480726"/>
          </a:xfrm>
        </p:spPr>
        <p:txBody>
          <a:bodyPr>
            <a:normAutofit/>
          </a:bodyPr>
          <a:lstStyle/>
          <a:p>
            <a:pPr algn="r"/>
            <a:r>
              <a:rPr lang="en-US" sz="6600" dirty="0"/>
              <a:t>Step  Three	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54E358-CE84-45AE-85D0-A46D741D7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200"/>
              <a:t>Under Case/Outbreak, select the Outbreak name</a:t>
            </a:r>
          </a:p>
          <a:p>
            <a:r>
              <a:rPr lang="en-US" sz="2200"/>
              <a:t>If you are unable to find the Outbreak name:</a:t>
            </a:r>
          </a:p>
          <a:p>
            <a:pPr lvl="1"/>
            <a:r>
              <a:rPr lang="en-US" sz="2200"/>
              <a:t>Contact your supervisor to see if the outbreak has been created</a:t>
            </a:r>
          </a:p>
          <a:p>
            <a:pPr lvl="1"/>
            <a:r>
              <a:rPr lang="en-US" sz="2200"/>
              <a:t>If it has been created and is not visible, contact the system administrator </a:t>
            </a:r>
          </a:p>
        </p:txBody>
      </p:sp>
    </p:spTree>
    <p:extLst>
      <p:ext uri="{BB962C8B-B14F-4D97-AF65-F5344CB8AC3E}">
        <p14:creationId xmlns:p14="http://schemas.microsoft.com/office/powerpoint/2010/main" val="3020166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D4AC8E-CB44-4580-A7D6-B42CEC15E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6600"/>
              <a:t>Step Four	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402C2-B975-4719-AFCD-F4183C5A1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400"/>
              <a:t>Create an Event View for the Outbreak</a:t>
            </a:r>
          </a:p>
        </p:txBody>
      </p:sp>
    </p:spTree>
    <p:extLst>
      <p:ext uri="{BB962C8B-B14F-4D97-AF65-F5344CB8AC3E}">
        <p14:creationId xmlns:p14="http://schemas.microsoft.com/office/powerpoint/2010/main" val="1281389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df0e246-6f0f-40f8-8998-57a897e55b30">
      <Terms xmlns="http://schemas.microsoft.com/office/infopath/2007/PartnerControls"/>
    </lcf76f155ced4ddcb4097134ff3c332f>
    <TaxCatchAll xmlns="1ea52d7c-6f16-413e-8d02-3d408f89498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E9F113972A9A49AFE45E9281642244" ma:contentTypeVersion="12" ma:contentTypeDescription="Create a new document." ma:contentTypeScope="" ma:versionID="7082472e7a73ceaa8780283e06472514">
  <xsd:schema xmlns:xsd="http://www.w3.org/2001/XMLSchema" xmlns:xs="http://www.w3.org/2001/XMLSchema" xmlns:p="http://schemas.microsoft.com/office/2006/metadata/properties" xmlns:ns2="7df0e246-6f0f-40f8-8998-57a897e55b30" xmlns:ns3="1ea52d7c-6f16-413e-8d02-3d408f89498f" targetNamespace="http://schemas.microsoft.com/office/2006/metadata/properties" ma:root="true" ma:fieldsID="2c463d87aded6abc8297acda96465f07" ns2:_="" ns3:_="">
    <xsd:import namespace="7df0e246-6f0f-40f8-8998-57a897e55b30"/>
    <xsd:import namespace="1ea52d7c-6f16-413e-8d02-3d408f8949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f0e246-6f0f-40f8-8998-57a897e55b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13bb73f-e2d2-482b-8e61-3bf6a9fa62f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a52d7c-6f16-413e-8d02-3d408f89498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e1d3662-a653-42ac-8bab-cddfad0efb43}" ma:internalName="TaxCatchAll" ma:showField="CatchAllData" ma:web="1ea52d7c-6f16-413e-8d02-3d408f8949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868A68-0CC1-426D-9DAC-CA6ADD7B895C}">
  <ds:schemaRefs>
    <ds:schemaRef ds:uri="1ea52d7c-6f16-413e-8d02-3d408f89498f"/>
    <ds:schemaRef ds:uri="http://schemas.microsoft.com/office/2006/documentManagement/types"/>
    <ds:schemaRef ds:uri="http://purl.org/dc/elements/1.1/"/>
    <ds:schemaRef ds:uri="http://schemas.microsoft.com/office/2006/metadata/properties"/>
    <ds:schemaRef ds:uri="7df0e246-6f0f-40f8-8998-57a897e55b30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DF97AF2-8B42-43D1-B401-4302CB84CE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F9DC27-DA16-48F9-A1B7-894A7D253B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f0e246-6f0f-40f8-8998-57a897e55b30"/>
    <ds:schemaRef ds:uri="1ea52d7c-6f16-413e-8d02-3d408f8949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121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Outbreaks </vt:lpstr>
      <vt:lpstr>What is an Outbreak </vt:lpstr>
      <vt:lpstr>Step One</vt:lpstr>
      <vt:lpstr>Step Two</vt:lpstr>
      <vt:lpstr>Step  Three </vt:lpstr>
      <vt:lpstr>Step Four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Outbreaks</dc:title>
  <dc:creator>Catherine Payton</dc:creator>
  <cp:lastModifiedBy>Marie Curran</cp:lastModifiedBy>
  <cp:revision>2</cp:revision>
  <dcterms:created xsi:type="dcterms:W3CDTF">2022-10-25T18:59:28Z</dcterms:created>
  <dcterms:modified xsi:type="dcterms:W3CDTF">2022-11-17T00:11:35Z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0x01010084E9F113972A9A49AFE45E9281642244</vt:lpwstr>
  </property>
</Properties>
</file>