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77" r:id="rId2"/>
    <p:sldId id="278" r:id="rId3"/>
    <p:sldId id="279" r:id="rId4"/>
    <p:sldId id="317" r:id="rId5"/>
    <p:sldId id="300" r:id="rId6"/>
    <p:sldId id="318" r:id="rId7"/>
    <p:sldId id="320" r:id="rId8"/>
    <p:sldId id="321" r:id="rId9"/>
    <p:sldId id="324" r:id="rId10"/>
    <p:sldId id="304" r:id="rId11"/>
    <p:sldId id="308" r:id="rId12"/>
    <p:sldId id="310" r:id="rId13"/>
    <p:sldId id="307" r:id="rId14"/>
    <p:sldId id="327" r:id="rId15"/>
    <p:sldId id="311" r:id="rId16"/>
    <p:sldId id="305" r:id="rId17"/>
    <p:sldId id="306" r:id="rId18"/>
    <p:sldId id="313" r:id="rId19"/>
    <p:sldId id="309" r:id="rId20"/>
    <p:sldId id="322" r:id="rId21"/>
    <p:sldId id="323" r:id="rId22"/>
    <p:sldId id="325" r:id="rId23"/>
    <p:sldId id="328" r:id="rId24"/>
    <p:sldId id="319" r:id="rId25"/>
    <p:sldId id="316" r:id="rId26"/>
    <p:sldId id="294" r:id="rId27"/>
    <p:sldId id="315" r:id="rId28"/>
    <p:sldId id="296" r:id="rId29"/>
    <p:sldId id="29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9FD93-C5F2-4E69-A2DC-A733FC9C9E7B}" v="6" dt="2026-09-14T17:53:30.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9831" autoAdjust="0"/>
  </p:normalViewPr>
  <p:slideViewPr>
    <p:cSldViewPr snapToGrid="0">
      <p:cViewPr varScale="1">
        <p:scale>
          <a:sx n="96" d="100"/>
          <a:sy n="96" d="100"/>
        </p:scale>
        <p:origin x="1068"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325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an Hernandez" userId="c9c9083f-af04-4756-9c99-efd0e88b4569" providerId="ADAL" clId="{7C05E699-7A7E-4443-AED4-0F8CC1ADB641}"/>
    <pc:docChg chg="undo redo custSel addSld delSld modSld sldOrd">
      <pc:chgData name="Bryan Hernandez" userId="c9c9083f-af04-4756-9c99-efd0e88b4569" providerId="ADAL" clId="{7C05E699-7A7E-4443-AED4-0F8CC1ADB641}" dt="2026-09-14T18:24:30.723" v="1377" actId="20577"/>
      <pc:docMkLst>
        <pc:docMk/>
      </pc:docMkLst>
      <pc:sldChg chg="modSp mod">
        <pc:chgData name="Bryan Hernandez" userId="c9c9083f-af04-4756-9c99-efd0e88b4569" providerId="ADAL" clId="{7C05E699-7A7E-4443-AED4-0F8CC1ADB641}" dt="2026-09-14T18:24:30.723" v="1377" actId="20577"/>
        <pc:sldMkLst>
          <pc:docMk/>
          <pc:sldMk cId="4057905214" sldId="277"/>
        </pc:sldMkLst>
        <pc:spChg chg="mod">
          <ac:chgData name="Bryan Hernandez" userId="c9c9083f-af04-4756-9c99-efd0e88b4569" providerId="ADAL" clId="{7C05E699-7A7E-4443-AED4-0F8CC1ADB641}" dt="2026-09-14T18:24:30.723" v="1377" actId="20577"/>
          <ac:spMkLst>
            <pc:docMk/>
            <pc:sldMk cId="4057905214" sldId="277"/>
            <ac:spMk id="2" creationId="{358C641E-CA07-4DC9-A679-1099D54237CE}"/>
          </ac:spMkLst>
        </pc:spChg>
        <pc:spChg chg="mod">
          <ac:chgData name="Bryan Hernandez" userId="c9c9083f-af04-4756-9c99-efd0e88b4569" providerId="ADAL" clId="{7C05E699-7A7E-4443-AED4-0F8CC1ADB641}" dt="2026-09-08T20:16:35.467" v="8" actId="20577"/>
          <ac:spMkLst>
            <pc:docMk/>
            <pc:sldMk cId="4057905214" sldId="277"/>
            <ac:spMk id="3" creationId="{EAAE5A45-6B23-47F6-86D5-55432D131B3F}"/>
          </ac:spMkLst>
        </pc:spChg>
        <pc:spChg chg="mod">
          <ac:chgData name="Bryan Hernandez" userId="c9c9083f-af04-4756-9c99-efd0e88b4569" providerId="ADAL" clId="{7C05E699-7A7E-4443-AED4-0F8CC1ADB641}" dt="2026-09-08T21:32:18.642" v="1207" actId="20577"/>
          <ac:spMkLst>
            <pc:docMk/>
            <pc:sldMk cId="4057905214" sldId="277"/>
            <ac:spMk id="4" creationId="{C0365913-002D-43E5-950D-E319819D3583}"/>
          </ac:spMkLst>
        </pc:spChg>
      </pc:sldChg>
      <pc:sldChg chg="modSp mod">
        <pc:chgData name="Bryan Hernandez" userId="c9c9083f-af04-4756-9c99-efd0e88b4569" providerId="ADAL" clId="{7C05E699-7A7E-4443-AED4-0F8CC1ADB641}" dt="2026-09-14T17:23:54.662" v="1297" actId="20578"/>
        <pc:sldMkLst>
          <pc:docMk/>
          <pc:sldMk cId="5859857" sldId="279"/>
        </pc:sldMkLst>
        <pc:spChg chg="mod">
          <ac:chgData name="Bryan Hernandez" userId="c9c9083f-af04-4756-9c99-efd0e88b4569" providerId="ADAL" clId="{7C05E699-7A7E-4443-AED4-0F8CC1ADB641}" dt="2026-09-14T17:23:54.662" v="1297" actId="20578"/>
          <ac:spMkLst>
            <pc:docMk/>
            <pc:sldMk cId="5859857" sldId="279"/>
            <ac:spMk id="2" creationId="{AA3C6635-8F1F-4DD2-9829-70CCA68CA999}"/>
          </ac:spMkLst>
        </pc:spChg>
      </pc:sldChg>
      <pc:sldChg chg="modSp mod">
        <pc:chgData name="Bryan Hernandez" userId="c9c9083f-af04-4756-9c99-efd0e88b4569" providerId="ADAL" clId="{7C05E699-7A7E-4443-AED4-0F8CC1ADB641}" dt="2026-09-08T21:30:28.876" v="1198" actId="20577"/>
        <pc:sldMkLst>
          <pc:docMk/>
          <pc:sldMk cId="892592564" sldId="296"/>
        </pc:sldMkLst>
        <pc:spChg chg="mod">
          <ac:chgData name="Bryan Hernandez" userId="c9c9083f-af04-4756-9c99-efd0e88b4569" providerId="ADAL" clId="{7C05E699-7A7E-4443-AED4-0F8CC1ADB641}" dt="2026-09-08T21:30:28.876" v="1198" actId="20577"/>
          <ac:spMkLst>
            <pc:docMk/>
            <pc:sldMk cId="892592564" sldId="296"/>
            <ac:spMk id="2" creationId="{FC81A8A6-2DF5-4271-A517-3CAFE4A7DC0C}"/>
          </ac:spMkLst>
        </pc:spChg>
      </pc:sldChg>
      <pc:sldChg chg="addSp delSp modSp add mod modClrScheme chgLayout">
        <pc:chgData name="Bryan Hernandez" userId="c9c9083f-af04-4756-9c99-efd0e88b4569" providerId="ADAL" clId="{7C05E699-7A7E-4443-AED4-0F8CC1ADB641}" dt="2026-09-14T17:09:41.714" v="1292" actId="207"/>
        <pc:sldMkLst>
          <pc:docMk/>
          <pc:sldMk cId="1522987485" sldId="300"/>
        </pc:sldMkLst>
        <pc:spChg chg="mod ord">
          <ac:chgData name="Bryan Hernandez" userId="c9c9083f-af04-4756-9c99-efd0e88b4569" providerId="ADAL" clId="{7C05E699-7A7E-4443-AED4-0F8CC1ADB641}" dt="2026-09-14T17:09:12.190" v="1288" actId="700"/>
          <ac:spMkLst>
            <pc:docMk/>
            <pc:sldMk cId="1522987485" sldId="300"/>
            <ac:spMk id="2" creationId="{FF5AEF96-A7C4-6CD1-41D9-A23D94831DC2}"/>
          </ac:spMkLst>
        </pc:spChg>
        <pc:spChg chg="mod ord">
          <ac:chgData name="Bryan Hernandez" userId="c9c9083f-af04-4756-9c99-efd0e88b4569" providerId="ADAL" clId="{7C05E699-7A7E-4443-AED4-0F8CC1ADB641}" dt="2026-09-14T17:09:12.190" v="1288" actId="700"/>
          <ac:spMkLst>
            <pc:docMk/>
            <pc:sldMk cId="1522987485" sldId="300"/>
            <ac:spMk id="3" creationId="{F5C0BA75-89EC-6307-E9F6-BBD96F7EA5C6}"/>
          </ac:spMkLst>
        </pc:spChg>
        <pc:spChg chg="add del mod ord">
          <ac:chgData name="Bryan Hernandez" userId="c9c9083f-af04-4756-9c99-efd0e88b4569" providerId="ADAL" clId="{7C05E699-7A7E-4443-AED4-0F8CC1ADB641}" dt="2026-09-14T17:09:05.717" v="1286" actId="700"/>
          <ac:spMkLst>
            <pc:docMk/>
            <pc:sldMk cId="1522987485" sldId="300"/>
            <ac:spMk id="4" creationId="{9177C296-73B8-55E3-B364-B8FA8BE05A48}"/>
          </ac:spMkLst>
        </pc:spChg>
        <pc:spChg chg="add del mod ord">
          <ac:chgData name="Bryan Hernandez" userId="c9c9083f-af04-4756-9c99-efd0e88b4569" providerId="ADAL" clId="{7C05E699-7A7E-4443-AED4-0F8CC1ADB641}" dt="2026-09-14T17:09:12.190" v="1288" actId="700"/>
          <ac:spMkLst>
            <pc:docMk/>
            <pc:sldMk cId="1522987485" sldId="300"/>
            <ac:spMk id="6" creationId="{DCC9C754-0D38-A83C-AC07-CCDB92E9BF08}"/>
          </ac:spMkLst>
        </pc:spChg>
        <pc:spChg chg="add del mod ord">
          <ac:chgData name="Bryan Hernandez" userId="c9c9083f-af04-4756-9c99-efd0e88b4569" providerId="ADAL" clId="{7C05E699-7A7E-4443-AED4-0F8CC1ADB641}" dt="2026-09-14T17:09:14.662" v="1289" actId="478"/>
          <ac:spMkLst>
            <pc:docMk/>
            <pc:sldMk cId="1522987485" sldId="300"/>
            <ac:spMk id="7" creationId="{7EBAC539-B482-C4D0-8863-30C6B34C8188}"/>
          </ac:spMkLst>
        </pc:spChg>
        <pc:graphicFrameChg chg="mod modGraphic">
          <ac:chgData name="Bryan Hernandez" userId="c9c9083f-af04-4756-9c99-efd0e88b4569" providerId="ADAL" clId="{7C05E699-7A7E-4443-AED4-0F8CC1ADB641}" dt="2026-09-14T17:09:41.714" v="1292" actId="207"/>
          <ac:graphicFrameMkLst>
            <pc:docMk/>
            <pc:sldMk cId="1522987485" sldId="300"/>
            <ac:graphicFrameMk id="5" creationId="{A5BBDFA1-7D38-07BA-ECFE-5B20A99ED1C2}"/>
          </ac:graphicFrameMkLst>
        </pc:graphicFrameChg>
      </pc:sldChg>
      <pc:sldChg chg="modSp add mod">
        <pc:chgData name="Bryan Hernandez" userId="c9c9083f-af04-4756-9c99-efd0e88b4569" providerId="ADAL" clId="{7C05E699-7A7E-4443-AED4-0F8CC1ADB641}" dt="2026-09-08T20:31:00.928" v="372" actId="20577"/>
        <pc:sldMkLst>
          <pc:docMk/>
          <pc:sldMk cId="2561589231" sldId="304"/>
        </pc:sldMkLst>
        <pc:spChg chg="mod">
          <ac:chgData name="Bryan Hernandez" userId="c9c9083f-af04-4756-9c99-efd0e88b4569" providerId="ADAL" clId="{7C05E699-7A7E-4443-AED4-0F8CC1ADB641}" dt="2026-09-08T20:31:00.928" v="372" actId="20577"/>
          <ac:spMkLst>
            <pc:docMk/>
            <pc:sldMk cId="2561589231" sldId="304"/>
            <ac:spMk id="2" creationId="{9DB38D13-2B2C-93C2-F992-A3992F41C6CC}"/>
          </ac:spMkLst>
        </pc:spChg>
      </pc:sldChg>
      <pc:sldChg chg="modSp add mod">
        <pc:chgData name="Bryan Hernandez" userId="c9c9083f-af04-4756-9c99-efd0e88b4569" providerId="ADAL" clId="{7C05E699-7A7E-4443-AED4-0F8CC1ADB641}" dt="2026-09-08T21:12:34.178" v="936" actId="27636"/>
        <pc:sldMkLst>
          <pc:docMk/>
          <pc:sldMk cId="3443673560" sldId="305"/>
        </pc:sldMkLst>
        <pc:spChg chg="mod">
          <ac:chgData name="Bryan Hernandez" userId="c9c9083f-af04-4756-9c99-efd0e88b4569" providerId="ADAL" clId="{7C05E699-7A7E-4443-AED4-0F8CC1ADB641}" dt="2026-09-08T21:12:34.178" v="936" actId="27636"/>
          <ac:spMkLst>
            <pc:docMk/>
            <pc:sldMk cId="3443673560" sldId="305"/>
            <ac:spMk id="4" creationId="{2FC96D57-ADD2-6789-9168-BA11D17461E8}"/>
          </ac:spMkLst>
        </pc:spChg>
      </pc:sldChg>
      <pc:sldChg chg="modSp add mod">
        <pc:chgData name="Bryan Hernandez" userId="c9c9083f-af04-4756-9c99-efd0e88b4569" providerId="ADAL" clId="{7C05E699-7A7E-4443-AED4-0F8CC1ADB641}" dt="2026-09-14T17:43:33.533" v="1347" actId="20577"/>
        <pc:sldMkLst>
          <pc:docMk/>
          <pc:sldMk cId="4279763569" sldId="306"/>
        </pc:sldMkLst>
        <pc:spChg chg="mod">
          <ac:chgData name="Bryan Hernandez" userId="c9c9083f-af04-4756-9c99-efd0e88b4569" providerId="ADAL" clId="{7C05E699-7A7E-4443-AED4-0F8CC1ADB641}" dt="2026-09-14T17:43:33.533" v="1347" actId="20577"/>
          <ac:spMkLst>
            <pc:docMk/>
            <pc:sldMk cId="4279763569" sldId="306"/>
            <ac:spMk id="4" creationId="{A360C6D0-A102-01E2-B8EE-A273B755A5A2}"/>
          </ac:spMkLst>
        </pc:spChg>
      </pc:sldChg>
      <pc:sldChg chg="modSp add mod">
        <pc:chgData name="Bryan Hernandez" userId="c9c9083f-af04-4756-9c99-efd0e88b4569" providerId="ADAL" clId="{7C05E699-7A7E-4443-AED4-0F8CC1ADB641}" dt="2026-09-08T20:37:48.921" v="459" actId="20577"/>
        <pc:sldMkLst>
          <pc:docMk/>
          <pc:sldMk cId="751578675" sldId="307"/>
        </pc:sldMkLst>
        <pc:spChg chg="mod">
          <ac:chgData name="Bryan Hernandez" userId="c9c9083f-af04-4756-9c99-efd0e88b4569" providerId="ADAL" clId="{7C05E699-7A7E-4443-AED4-0F8CC1ADB641}" dt="2026-09-08T20:37:48.921" v="459" actId="20577"/>
          <ac:spMkLst>
            <pc:docMk/>
            <pc:sldMk cId="751578675" sldId="307"/>
            <ac:spMk id="4" creationId="{E01A17D4-4690-EB4D-BB76-405512831720}"/>
          </ac:spMkLst>
        </pc:spChg>
      </pc:sldChg>
      <pc:sldChg chg="modSp add mod">
        <pc:chgData name="Bryan Hernandez" userId="c9c9083f-af04-4756-9c99-efd0e88b4569" providerId="ADAL" clId="{7C05E699-7A7E-4443-AED4-0F8CC1ADB641}" dt="2026-09-14T17:26:43.504" v="1300" actId="20577"/>
        <pc:sldMkLst>
          <pc:docMk/>
          <pc:sldMk cId="3913311969" sldId="308"/>
        </pc:sldMkLst>
        <pc:spChg chg="mod">
          <ac:chgData name="Bryan Hernandez" userId="c9c9083f-af04-4756-9c99-efd0e88b4569" providerId="ADAL" clId="{7C05E699-7A7E-4443-AED4-0F8CC1ADB641}" dt="2026-09-08T20:31:05.538" v="375" actId="20577"/>
          <ac:spMkLst>
            <pc:docMk/>
            <pc:sldMk cId="3913311969" sldId="308"/>
            <ac:spMk id="2" creationId="{0D805ABF-F9CD-2829-0D8C-56139868A663}"/>
          </ac:spMkLst>
        </pc:spChg>
        <pc:spChg chg="mod">
          <ac:chgData name="Bryan Hernandez" userId="c9c9083f-af04-4756-9c99-efd0e88b4569" providerId="ADAL" clId="{7C05E699-7A7E-4443-AED4-0F8CC1ADB641}" dt="2026-09-14T17:26:43.504" v="1300" actId="20577"/>
          <ac:spMkLst>
            <pc:docMk/>
            <pc:sldMk cId="3913311969" sldId="308"/>
            <ac:spMk id="4" creationId="{8E6F513F-835E-EC9F-4425-6B8CAB7B92CF}"/>
          </ac:spMkLst>
        </pc:spChg>
      </pc:sldChg>
      <pc:sldChg chg="add">
        <pc:chgData name="Bryan Hernandez" userId="c9c9083f-af04-4756-9c99-efd0e88b4569" providerId="ADAL" clId="{7C05E699-7A7E-4443-AED4-0F8CC1ADB641}" dt="2026-09-08T20:18:03.038" v="22"/>
        <pc:sldMkLst>
          <pc:docMk/>
          <pc:sldMk cId="1106500371" sldId="309"/>
        </pc:sldMkLst>
      </pc:sldChg>
      <pc:sldChg chg="modSp add mod modClrScheme chgLayout">
        <pc:chgData name="Bryan Hernandez" userId="c9c9083f-af04-4756-9c99-efd0e88b4569" providerId="ADAL" clId="{7C05E699-7A7E-4443-AED4-0F8CC1ADB641}" dt="2026-09-14T17:29:19.327" v="1311" actId="20577"/>
        <pc:sldMkLst>
          <pc:docMk/>
          <pc:sldMk cId="996346253" sldId="310"/>
        </pc:sldMkLst>
        <pc:spChg chg="mod ord">
          <ac:chgData name="Bryan Hernandez" userId="c9c9083f-af04-4756-9c99-efd0e88b4569" providerId="ADAL" clId="{7C05E699-7A7E-4443-AED4-0F8CC1ADB641}" dt="2026-09-08T20:33:59.881" v="417" actId="1036"/>
          <ac:spMkLst>
            <pc:docMk/>
            <pc:sldMk cId="996346253" sldId="310"/>
            <ac:spMk id="2" creationId="{151F05E4-288E-2309-C123-07DE1143E25E}"/>
          </ac:spMkLst>
        </pc:spChg>
        <pc:spChg chg="mod ord">
          <ac:chgData name="Bryan Hernandez" userId="c9c9083f-af04-4756-9c99-efd0e88b4569" providerId="ADAL" clId="{7C05E699-7A7E-4443-AED4-0F8CC1ADB641}" dt="2026-09-08T20:33:51.555" v="395" actId="700"/>
          <ac:spMkLst>
            <pc:docMk/>
            <pc:sldMk cId="996346253" sldId="310"/>
            <ac:spMk id="3" creationId="{0BEF0AD3-BC59-975B-05D6-599560680FFF}"/>
          </ac:spMkLst>
        </pc:spChg>
        <pc:spChg chg="mod ord">
          <ac:chgData name="Bryan Hernandez" userId="c9c9083f-af04-4756-9c99-efd0e88b4569" providerId="ADAL" clId="{7C05E699-7A7E-4443-AED4-0F8CC1ADB641}" dt="2026-09-14T17:29:19.327" v="1311" actId="20577"/>
          <ac:spMkLst>
            <pc:docMk/>
            <pc:sldMk cId="996346253" sldId="310"/>
            <ac:spMk id="4" creationId="{77D4A8F0-A334-96CE-094D-40700EF6ACCE}"/>
          </ac:spMkLst>
        </pc:spChg>
      </pc:sldChg>
      <pc:sldChg chg="modSp add mod">
        <pc:chgData name="Bryan Hernandez" userId="c9c9083f-af04-4756-9c99-efd0e88b4569" providerId="ADAL" clId="{7C05E699-7A7E-4443-AED4-0F8CC1ADB641}" dt="2026-09-08T20:50:45.718" v="652" actId="27918"/>
        <pc:sldMkLst>
          <pc:docMk/>
          <pc:sldMk cId="2298877128" sldId="311"/>
        </pc:sldMkLst>
        <pc:spChg chg="mod">
          <ac:chgData name="Bryan Hernandez" userId="c9c9083f-af04-4756-9c99-efd0e88b4569" providerId="ADAL" clId="{7C05E699-7A7E-4443-AED4-0F8CC1ADB641}" dt="2026-09-08T20:40:36.911" v="618" actId="14100"/>
          <ac:spMkLst>
            <pc:docMk/>
            <pc:sldMk cId="2298877128" sldId="311"/>
            <ac:spMk id="2" creationId="{EE8F0AAC-0061-0185-81F3-E38B6D8EC2F4}"/>
          </ac:spMkLst>
        </pc:spChg>
      </pc:sldChg>
      <pc:sldChg chg="add">
        <pc:chgData name="Bryan Hernandez" userId="c9c9083f-af04-4756-9c99-efd0e88b4569" providerId="ADAL" clId="{7C05E699-7A7E-4443-AED4-0F8CC1ADB641}" dt="2026-09-08T20:18:03.038" v="22"/>
        <pc:sldMkLst>
          <pc:docMk/>
          <pc:sldMk cId="2036522213" sldId="313"/>
        </pc:sldMkLst>
      </pc:sldChg>
      <pc:sldChg chg="add ord">
        <pc:chgData name="Bryan Hernandez" userId="c9c9083f-af04-4756-9c99-efd0e88b4569" providerId="ADAL" clId="{7C05E699-7A7E-4443-AED4-0F8CC1ADB641}" dt="2026-09-08T21:23:59.731" v="1061"/>
        <pc:sldMkLst>
          <pc:docMk/>
          <pc:sldMk cId="926125430" sldId="315"/>
        </pc:sldMkLst>
      </pc:sldChg>
      <pc:sldChg chg="modSp add mod">
        <pc:chgData name="Bryan Hernandez" userId="c9c9083f-af04-4756-9c99-efd0e88b4569" providerId="ADAL" clId="{7C05E699-7A7E-4443-AED4-0F8CC1ADB641}" dt="2026-09-14T17:53:52.960" v="1369" actId="27636"/>
        <pc:sldMkLst>
          <pc:docMk/>
          <pc:sldMk cId="2417794014" sldId="316"/>
        </pc:sldMkLst>
        <pc:spChg chg="mod">
          <ac:chgData name="Bryan Hernandez" userId="c9c9083f-af04-4756-9c99-efd0e88b4569" providerId="ADAL" clId="{7C05E699-7A7E-4443-AED4-0F8CC1ADB641}" dt="2026-09-14T17:53:52.960" v="1369" actId="27636"/>
          <ac:spMkLst>
            <pc:docMk/>
            <pc:sldMk cId="2417794014" sldId="316"/>
            <ac:spMk id="4" creationId="{E16D9A97-5722-E272-1CCB-312B2B61288B}"/>
          </ac:spMkLst>
        </pc:spChg>
      </pc:sldChg>
      <pc:sldChg chg="add">
        <pc:chgData name="Bryan Hernandez" userId="c9c9083f-af04-4756-9c99-efd0e88b4569" providerId="ADAL" clId="{7C05E699-7A7E-4443-AED4-0F8CC1ADB641}" dt="2026-09-08T20:18:03.038" v="22"/>
        <pc:sldMkLst>
          <pc:docMk/>
          <pc:sldMk cId="4122174431" sldId="317"/>
        </pc:sldMkLst>
      </pc:sldChg>
      <pc:sldChg chg="modSp add mod">
        <pc:chgData name="Bryan Hernandez" userId="c9c9083f-af04-4756-9c99-efd0e88b4569" providerId="ADAL" clId="{7C05E699-7A7E-4443-AED4-0F8CC1ADB641}" dt="2026-09-08T20:18:52.686" v="28" actId="20577"/>
        <pc:sldMkLst>
          <pc:docMk/>
          <pc:sldMk cId="768988791" sldId="318"/>
        </pc:sldMkLst>
        <pc:spChg chg="mod">
          <ac:chgData name="Bryan Hernandez" userId="c9c9083f-af04-4756-9c99-efd0e88b4569" providerId="ADAL" clId="{7C05E699-7A7E-4443-AED4-0F8CC1ADB641}" dt="2026-09-08T20:18:52.686" v="28" actId="20577"/>
          <ac:spMkLst>
            <pc:docMk/>
            <pc:sldMk cId="768988791" sldId="318"/>
            <ac:spMk id="2" creationId="{F2492FC1-A86D-5D22-FD06-0DDD93632528}"/>
          </ac:spMkLst>
        </pc:spChg>
      </pc:sldChg>
      <pc:sldChg chg="add">
        <pc:chgData name="Bryan Hernandez" userId="c9c9083f-af04-4756-9c99-efd0e88b4569" providerId="ADAL" clId="{7C05E699-7A7E-4443-AED4-0F8CC1ADB641}" dt="2026-09-08T20:18:03.038" v="22"/>
        <pc:sldMkLst>
          <pc:docMk/>
          <pc:sldMk cId="409792013" sldId="319"/>
        </pc:sldMkLst>
      </pc:sldChg>
      <pc:sldChg chg="modSp add mod">
        <pc:chgData name="Bryan Hernandez" userId="c9c9083f-af04-4756-9c99-efd0e88b4569" providerId="ADAL" clId="{7C05E699-7A7E-4443-AED4-0F8CC1ADB641}" dt="2026-09-14T17:17:14.564" v="1296" actId="115"/>
        <pc:sldMkLst>
          <pc:docMk/>
          <pc:sldMk cId="1498181325" sldId="320"/>
        </pc:sldMkLst>
        <pc:spChg chg="mod">
          <ac:chgData name="Bryan Hernandez" userId="c9c9083f-af04-4756-9c99-efd0e88b4569" providerId="ADAL" clId="{7C05E699-7A7E-4443-AED4-0F8CC1ADB641}" dt="2026-09-08T20:27:02.863" v="268" actId="20577"/>
          <ac:spMkLst>
            <pc:docMk/>
            <pc:sldMk cId="1498181325" sldId="320"/>
            <ac:spMk id="2" creationId="{26444458-96C2-00AF-D4E1-F5377ED67866}"/>
          </ac:spMkLst>
        </pc:spChg>
        <pc:spChg chg="mod">
          <ac:chgData name="Bryan Hernandez" userId="c9c9083f-af04-4756-9c99-efd0e88b4569" providerId="ADAL" clId="{7C05E699-7A7E-4443-AED4-0F8CC1ADB641}" dt="2026-09-14T17:17:14.564" v="1296" actId="115"/>
          <ac:spMkLst>
            <pc:docMk/>
            <pc:sldMk cId="1498181325" sldId="320"/>
            <ac:spMk id="4" creationId="{36195EB9-A12D-410A-9DB5-B111265892C5}"/>
          </ac:spMkLst>
        </pc:spChg>
      </pc:sldChg>
      <pc:sldChg chg="modSp add mod">
        <pc:chgData name="Bryan Hernandez" userId="c9c9083f-af04-4756-9c99-efd0e88b4569" providerId="ADAL" clId="{7C05E699-7A7E-4443-AED4-0F8CC1ADB641}" dt="2026-09-08T20:30:16.259" v="369" actId="20577"/>
        <pc:sldMkLst>
          <pc:docMk/>
          <pc:sldMk cId="642771735" sldId="321"/>
        </pc:sldMkLst>
        <pc:spChg chg="mod">
          <ac:chgData name="Bryan Hernandez" userId="c9c9083f-af04-4756-9c99-efd0e88b4569" providerId="ADAL" clId="{7C05E699-7A7E-4443-AED4-0F8CC1ADB641}" dt="2026-09-08T20:28:15.765" v="334" actId="20577"/>
          <ac:spMkLst>
            <pc:docMk/>
            <pc:sldMk cId="642771735" sldId="321"/>
            <ac:spMk id="2" creationId="{6D867E89-3D93-7FD7-6F7A-F12CD64D2D13}"/>
          </ac:spMkLst>
        </pc:spChg>
        <pc:spChg chg="mod">
          <ac:chgData name="Bryan Hernandez" userId="c9c9083f-af04-4756-9c99-efd0e88b4569" providerId="ADAL" clId="{7C05E699-7A7E-4443-AED4-0F8CC1ADB641}" dt="2026-09-08T20:30:16.259" v="369" actId="20577"/>
          <ac:spMkLst>
            <pc:docMk/>
            <pc:sldMk cId="642771735" sldId="321"/>
            <ac:spMk id="4" creationId="{36BDC4BF-AC5A-CA45-400C-38E5AEEB8950}"/>
          </ac:spMkLst>
        </pc:spChg>
      </pc:sldChg>
      <pc:sldChg chg="modSp add mod">
        <pc:chgData name="Bryan Hernandez" userId="c9c9083f-af04-4756-9c99-efd0e88b4569" providerId="ADAL" clId="{7C05E699-7A7E-4443-AED4-0F8CC1ADB641}" dt="2026-09-08T21:16:16.882" v="941" actId="20577"/>
        <pc:sldMkLst>
          <pc:docMk/>
          <pc:sldMk cId="709348294" sldId="322"/>
        </pc:sldMkLst>
        <pc:spChg chg="mod">
          <ac:chgData name="Bryan Hernandez" userId="c9c9083f-af04-4756-9c99-efd0e88b4569" providerId="ADAL" clId="{7C05E699-7A7E-4443-AED4-0F8CC1ADB641}" dt="2026-09-08T21:16:16.882" v="941" actId="20577"/>
          <ac:spMkLst>
            <pc:docMk/>
            <pc:sldMk cId="709348294" sldId="322"/>
            <ac:spMk id="2" creationId="{16251255-8846-5152-972E-E858C820F06B}"/>
          </ac:spMkLst>
        </pc:spChg>
      </pc:sldChg>
      <pc:sldChg chg="modSp add mod modShow">
        <pc:chgData name="Bryan Hernandez" userId="c9c9083f-af04-4756-9c99-efd0e88b4569" providerId="ADAL" clId="{7C05E699-7A7E-4443-AED4-0F8CC1ADB641}" dt="2026-09-14T17:48:05.288" v="1349" actId="729"/>
        <pc:sldMkLst>
          <pc:docMk/>
          <pc:sldMk cId="2794525834" sldId="323"/>
        </pc:sldMkLst>
        <pc:spChg chg="mod">
          <ac:chgData name="Bryan Hernandez" userId="c9c9083f-af04-4756-9c99-efd0e88b4569" providerId="ADAL" clId="{7C05E699-7A7E-4443-AED4-0F8CC1ADB641}" dt="2026-09-14T17:47:43.739" v="1348" actId="14100"/>
          <ac:spMkLst>
            <pc:docMk/>
            <pc:sldMk cId="2794525834" sldId="323"/>
            <ac:spMk id="2" creationId="{B6F7636E-B6E4-A5DB-50E8-84569A5F74D0}"/>
          </ac:spMkLst>
        </pc:spChg>
        <pc:spChg chg="mod">
          <ac:chgData name="Bryan Hernandez" userId="c9c9083f-af04-4756-9c99-efd0e88b4569" providerId="ADAL" clId="{7C05E699-7A7E-4443-AED4-0F8CC1ADB641}" dt="2026-09-08T21:18:04.193" v="992" actId="20577"/>
          <ac:spMkLst>
            <pc:docMk/>
            <pc:sldMk cId="2794525834" sldId="323"/>
            <ac:spMk id="4" creationId="{448843C2-2EBE-CAC8-A69E-EA490456AAD7}"/>
          </ac:spMkLst>
        </pc:spChg>
      </pc:sldChg>
      <pc:sldChg chg="add">
        <pc:chgData name="Bryan Hernandez" userId="c9c9083f-af04-4756-9c99-efd0e88b4569" providerId="ADAL" clId="{7C05E699-7A7E-4443-AED4-0F8CC1ADB641}" dt="2026-09-08T20:18:03.038" v="22"/>
        <pc:sldMkLst>
          <pc:docMk/>
          <pc:sldMk cId="3386522391" sldId="324"/>
        </pc:sldMkLst>
      </pc:sldChg>
      <pc:sldChg chg="addSp modSp add mod">
        <pc:chgData name="Bryan Hernandez" userId="c9c9083f-af04-4756-9c99-efd0e88b4569" providerId="ADAL" clId="{7C05E699-7A7E-4443-AED4-0F8CC1ADB641}" dt="2026-09-14T17:49:57.921" v="1367" actId="1076"/>
        <pc:sldMkLst>
          <pc:docMk/>
          <pc:sldMk cId="1244452080" sldId="325"/>
        </pc:sldMkLst>
        <pc:spChg chg="mod">
          <ac:chgData name="Bryan Hernandez" userId="c9c9083f-af04-4756-9c99-efd0e88b4569" providerId="ADAL" clId="{7C05E699-7A7E-4443-AED4-0F8CC1ADB641}" dt="2026-09-14T17:48:10.812" v="1350" actId="14100"/>
          <ac:spMkLst>
            <pc:docMk/>
            <pc:sldMk cId="1244452080" sldId="325"/>
            <ac:spMk id="2" creationId="{BF6EBDA0-5E01-53DC-727D-56685F1EE4C0}"/>
          </ac:spMkLst>
        </pc:spChg>
        <pc:spChg chg="mod">
          <ac:chgData name="Bryan Hernandez" userId="c9c9083f-af04-4756-9c99-efd0e88b4569" providerId="ADAL" clId="{7C05E699-7A7E-4443-AED4-0F8CC1ADB641}" dt="2026-09-08T21:19:17.999" v="1022" actId="20577"/>
          <ac:spMkLst>
            <pc:docMk/>
            <pc:sldMk cId="1244452080" sldId="325"/>
            <ac:spMk id="4" creationId="{DD95C18D-33D8-4664-2B41-D3D8E1AE7B8D}"/>
          </ac:spMkLst>
        </pc:spChg>
        <pc:spChg chg="add mod">
          <ac:chgData name="Bryan Hernandez" userId="c9c9083f-af04-4756-9c99-efd0e88b4569" providerId="ADAL" clId="{7C05E699-7A7E-4443-AED4-0F8CC1ADB641}" dt="2026-09-14T17:49:57.921" v="1367" actId="1076"/>
          <ac:spMkLst>
            <pc:docMk/>
            <pc:sldMk cId="1244452080" sldId="325"/>
            <ac:spMk id="6" creationId="{4CE1C74D-9205-955E-298C-BCCA75F58E60}"/>
          </ac:spMkLst>
        </pc:spChg>
      </pc:sldChg>
      <pc:sldChg chg="modSp add mod">
        <pc:chgData name="Bryan Hernandez" userId="c9c9083f-af04-4756-9c99-efd0e88b4569" providerId="ADAL" clId="{7C05E699-7A7E-4443-AED4-0F8CC1ADB641}" dt="2026-09-08T20:40:23.835" v="592" actId="14100"/>
        <pc:sldMkLst>
          <pc:docMk/>
          <pc:sldMk cId="2967769214" sldId="327"/>
        </pc:sldMkLst>
        <pc:spChg chg="mod">
          <ac:chgData name="Bryan Hernandez" userId="c9c9083f-af04-4756-9c99-efd0e88b4569" providerId="ADAL" clId="{7C05E699-7A7E-4443-AED4-0F8CC1ADB641}" dt="2026-09-08T20:40:23.835" v="592" actId="14100"/>
          <ac:spMkLst>
            <pc:docMk/>
            <pc:sldMk cId="2967769214" sldId="327"/>
            <ac:spMk id="2" creationId="{C5AC97D7-86A9-DA5A-AEA7-FC82B4864143}"/>
          </ac:spMkLst>
        </pc:spChg>
        <pc:spChg chg="mod">
          <ac:chgData name="Bryan Hernandez" userId="c9c9083f-af04-4756-9c99-efd0e88b4569" providerId="ADAL" clId="{7C05E699-7A7E-4443-AED4-0F8CC1ADB641}" dt="2026-09-08T20:39:46.143" v="586" actId="20577"/>
          <ac:spMkLst>
            <pc:docMk/>
            <pc:sldMk cId="2967769214" sldId="327"/>
            <ac:spMk id="4" creationId="{C85425EC-708C-23FF-3E15-64C0A2958D80}"/>
          </ac:spMkLst>
        </pc:spChg>
      </pc:sldChg>
      <pc:sldChg chg="modSp add mod">
        <pc:chgData name="Bryan Hernandez" userId="c9c9083f-af04-4756-9c99-efd0e88b4569" providerId="ADAL" clId="{7C05E699-7A7E-4443-AED4-0F8CC1ADB641}" dt="2026-09-14T17:48:25.320" v="1360" actId="14100"/>
        <pc:sldMkLst>
          <pc:docMk/>
          <pc:sldMk cId="2674293678" sldId="328"/>
        </pc:sldMkLst>
        <pc:spChg chg="mod">
          <ac:chgData name="Bryan Hernandez" userId="c9c9083f-af04-4756-9c99-efd0e88b4569" providerId="ADAL" clId="{7C05E699-7A7E-4443-AED4-0F8CC1ADB641}" dt="2026-09-14T17:48:25.320" v="1360" actId="14100"/>
          <ac:spMkLst>
            <pc:docMk/>
            <pc:sldMk cId="2674293678" sldId="328"/>
            <ac:spMk id="2" creationId="{CDE01204-6E8B-F3D4-68E7-6E71A38312CF}"/>
          </ac:spMkLst>
        </pc:spChg>
        <pc:spChg chg="mod">
          <ac:chgData name="Bryan Hernandez" userId="c9c9083f-af04-4756-9c99-efd0e88b4569" providerId="ADAL" clId="{7C05E699-7A7E-4443-AED4-0F8CC1ADB641}" dt="2026-09-08T21:19:37.463" v="1047" actId="1036"/>
          <ac:spMkLst>
            <pc:docMk/>
            <pc:sldMk cId="2674293678" sldId="328"/>
            <ac:spMk id="4" creationId="{ABCF6274-C71D-CBB5-12D7-E0A4AFDCC60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r>
              <a:rPr lang="en-US" sz="1600" dirty="0"/>
              <a:t>SUPTRS BG $20,527,552</a:t>
            </a:r>
          </a:p>
        </c:rich>
      </c:tx>
      <c:layout>
        <c:manualLayout>
          <c:xMode val="edge"/>
          <c:yMode val="edge"/>
          <c:x val="2.037259959873889E-2"/>
          <c:y val="1.636757636514608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SUPTRS BG $20,547,685</c:v>
                </c:pt>
              </c:strCache>
            </c:strRef>
          </c:tx>
          <c:explosion val="1"/>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ECC-4586-AEB7-A1005AD0AFCD}"/>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ECC-4586-AEB7-A1005AD0AFCD}"/>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ECC-4586-AEB7-A1005AD0AFCD}"/>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ECC-4586-AEB7-A1005AD0AFCD}"/>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EECC-4586-AEB7-A1005AD0AFCD}"/>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EECC-4586-AEB7-A1005AD0AFCD}"/>
              </c:ext>
            </c:extLst>
          </c:dPt>
          <c:dLbls>
            <c:dLbl>
              <c:idx val="2"/>
              <c:layout>
                <c:manualLayout>
                  <c:x val="-8.1398681570650638E-2"/>
                  <c:y val="2.8059254676910672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ECC-4586-AEB7-A1005AD0AFCD}"/>
                </c:ext>
              </c:extLst>
            </c:dLbl>
            <c:dLbl>
              <c:idx val="4"/>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A8FF3DCE-667C-446C-8FE3-550E720EAF0F}" type="CATEGORYNAME">
                      <a:rPr lang="en-US"/>
                      <a:pPr>
                        <a:defRPr/>
                      </a:pPr>
                      <a:t>[CATEGORY NAME]</a:t>
                    </a:fld>
                    <a:r>
                      <a:rPr lang="en-US" baseline="0" dirty="0"/>
                      <a:t> </a:t>
                    </a:r>
                    <a:fld id="{7580FE0C-3CD8-44AD-9256-CE337681884A}" type="VALUE">
                      <a:rPr lang="en-US" baseline="0"/>
                      <a:pPr>
                        <a:defRPr/>
                      </a:pPr>
                      <a:t>[VALUE]</a:t>
                    </a:fld>
                    <a:r>
                      <a:rPr lang="en-US" baseline="0" dirty="0"/>
                      <a:t> </a:t>
                    </a:r>
                    <a:fld id="{7754135D-08AA-4C75-8F6A-47ADD7EE1C27}" type="PERCENTAGE">
                      <a:rPr lang="en-US" baseline="0"/>
                      <a:pPr>
                        <a:defRPr/>
                      </a:pPr>
                      <a:t>[PERCENTAGE]</a:t>
                    </a:fld>
                    <a:endParaRPr lang="en-US" baseline="0" dirty="0"/>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1"/>
              <c:showBubbleSize val="0"/>
              <c:extLst>
                <c:ext xmlns:c15="http://schemas.microsoft.com/office/drawing/2012/chart" uri="{CE6537A1-D6FC-4f65-9D91-7224C49458BB}">
                  <c15:layout>
                    <c:manualLayout>
                      <c:w val="0.14205554916125596"/>
                      <c:h val="9.2416417654888991E-2"/>
                    </c:manualLayout>
                  </c15:layout>
                  <c15:dlblFieldTable/>
                  <c15:showDataLabelsRange val="0"/>
                </c:ext>
                <c:ext xmlns:c16="http://schemas.microsoft.com/office/drawing/2014/chart" uri="{C3380CC4-5D6E-409C-BE32-E72D297353CC}">
                  <c16:uniqueId val="{00000009-EECC-4586-AEB7-A1005AD0AFCD}"/>
                </c:ext>
              </c:extLst>
            </c:dLbl>
            <c:dLbl>
              <c:idx val="5"/>
              <c:layout>
                <c:manualLayout>
                  <c:x val="-8.9423903697334481E-2"/>
                  <c:y val="2.3387775316810887E-3"/>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EECC-4586-AEB7-A1005AD0AFC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Prevention</c:v>
                </c:pt>
                <c:pt idx="1">
                  <c:v>Treatment</c:v>
                </c:pt>
                <c:pt idx="2">
                  <c:v>Recovery</c:v>
                </c:pt>
                <c:pt idx="3">
                  <c:v>Women's Treatment</c:v>
                </c:pt>
                <c:pt idx="4">
                  <c:v>BHCEN Certifications</c:v>
                </c:pt>
                <c:pt idx="5">
                  <c:v>Other Adminstrative and Operational Programs</c:v>
                </c:pt>
              </c:strCache>
            </c:strRef>
          </c:cat>
          <c:val>
            <c:numRef>
              <c:f>Sheet1!$B$2:$B$7</c:f>
              <c:numCache>
                <c:formatCode>"$"#,##0</c:formatCode>
                <c:ptCount val="6"/>
                <c:pt idx="0">
                  <c:v>5235789</c:v>
                </c:pt>
                <c:pt idx="1">
                  <c:v>6819491</c:v>
                </c:pt>
                <c:pt idx="2">
                  <c:v>1847990</c:v>
                </c:pt>
                <c:pt idx="3">
                  <c:v>2461657</c:v>
                </c:pt>
                <c:pt idx="4" formatCode="&quot;$&quot;#,##0_);[Red]\(&quot;$&quot;#,##0\)">
                  <c:v>1400000</c:v>
                </c:pt>
                <c:pt idx="5">
                  <c:v>2950229</c:v>
                </c:pt>
              </c:numCache>
            </c:numRef>
          </c:val>
          <c:extLst>
            <c:ext xmlns:c16="http://schemas.microsoft.com/office/drawing/2014/chart" uri="{C3380CC4-5D6E-409C-BE32-E72D297353CC}">
              <c16:uniqueId val="{0000000E-EECC-4586-AEB7-A1005AD0AFCD}"/>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2DEEE0-1461-4AA6-89B5-5114BE5A6A4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A596677-26E1-4A71-96E9-8440DDE844BD}">
      <dgm:prSet phldrT="[Text]"/>
      <dgm:spPr/>
      <dgm:t>
        <a:bodyPr/>
        <a:lstStyle/>
        <a:p>
          <a:r>
            <a:rPr lang="en-US" dirty="0"/>
            <a:t>BBHWP</a:t>
          </a:r>
        </a:p>
      </dgm:t>
    </dgm:pt>
    <dgm:pt modelId="{90139019-C42A-41FE-9A85-473569F14582}" type="parTrans" cxnId="{9E933A44-E17E-4EF4-85D9-4496D87309B9}">
      <dgm:prSet/>
      <dgm:spPr/>
      <dgm:t>
        <a:bodyPr/>
        <a:lstStyle/>
        <a:p>
          <a:endParaRPr lang="en-US"/>
        </a:p>
      </dgm:t>
    </dgm:pt>
    <dgm:pt modelId="{1FC355DF-2532-4E84-9815-09F781B98D49}" type="sibTrans" cxnId="{9E933A44-E17E-4EF4-85D9-4496D87309B9}">
      <dgm:prSet/>
      <dgm:spPr/>
      <dgm:t>
        <a:bodyPr/>
        <a:lstStyle/>
        <a:p>
          <a:endParaRPr lang="en-US"/>
        </a:p>
      </dgm:t>
    </dgm:pt>
    <dgm:pt modelId="{90B617B1-CA89-442C-83E5-DB6036733FAA}">
      <dgm:prSet phldrT="[Text]"/>
      <dgm:spPr/>
      <dgm:t>
        <a:bodyPr/>
        <a:lstStyle/>
        <a:p>
          <a:r>
            <a:rPr lang="en-US" dirty="0"/>
            <a:t>Mental Health Branch</a:t>
          </a:r>
        </a:p>
      </dgm:t>
    </dgm:pt>
    <dgm:pt modelId="{C2E18E96-E546-411A-B4BA-A272F31F8F05}" type="parTrans" cxnId="{B2A12E42-289E-45FB-A2E5-4E78FA6BCCE4}">
      <dgm:prSet/>
      <dgm:spPr/>
      <dgm:t>
        <a:bodyPr/>
        <a:lstStyle/>
        <a:p>
          <a:endParaRPr lang="en-US"/>
        </a:p>
      </dgm:t>
    </dgm:pt>
    <dgm:pt modelId="{0B3AC00F-4DCA-4040-A385-DAAB99A9BCB1}" type="sibTrans" cxnId="{B2A12E42-289E-45FB-A2E5-4E78FA6BCCE4}">
      <dgm:prSet/>
      <dgm:spPr/>
      <dgm:t>
        <a:bodyPr/>
        <a:lstStyle/>
        <a:p>
          <a:endParaRPr lang="en-US"/>
        </a:p>
      </dgm:t>
    </dgm:pt>
    <dgm:pt modelId="{EFBD290D-13F2-4240-A532-780BB561C922}">
      <dgm:prSet phldrT="[Text]"/>
      <dgm:spPr/>
      <dgm:t>
        <a:bodyPr/>
        <a:lstStyle/>
        <a:p>
          <a:r>
            <a:rPr lang="en-US" dirty="0"/>
            <a:t>State Opioid Response (SOR)</a:t>
          </a:r>
        </a:p>
      </dgm:t>
    </dgm:pt>
    <dgm:pt modelId="{E3FA9EE1-5D9D-44B8-B6A0-3280E40662A8}" type="parTrans" cxnId="{D849361A-F7BC-4FAC-8608-B6AAE16FD8CD}">
      <dgm:prSet/>
      <dgm:spPr/>
      <dgm:t>
        <a:bodyPr/>
        <a:lstStyle/>
        <a:p>
          <a:endParaRPr lang="en-US"/>
        </a:p>
      </dgm:t>
    </dgm:pt>
    <dgm:pt modelId="{684276A6-B118-425B-A3B7-2D20BEBFD97E}" type="sibTrans" cxnId="{D849361A-F7BC-4FAC-8608-B6AAE16FD8CD}">
      <dgm:prSet/>
      <dgm:spPr/>
      <dgm:t>
        <a:bodyPr/>
        <a:lstStyle/>
        <a:p>
          <a:endParaRPr lang="en-US"/>
        </a:p>
      </dgm:t>
    </dgm:pt>
    <dgm:pt modelId="{7DF131D0-B6D8-4127-BC3F-71A16CF03B65}">
      <dgm:prSet phldrT="[Text]"/>
      <dgm:spPr/>
      <dgm:t>
        <a:bodyPr/>
        <a:lstStyle/>
        <a:p>
          <a:r>
            <a:rPr lang="en-US" dirty="0"/>
            <a:t>Community Mental Health Services (CMHS)</a:t>
          </a:r>
        </a:p>
      </dgm:t>
    </dgm:pt>
    <dgm:pt modelId="{0903308F-BA2A-4969-80F2-E9DB50A00646}" type="parTrans" cxnId="{A30DB6DE-E51D-451B-8E65-53BB6786B334}">
      <dgm:prSet/>
      <dgm:spPr/>
      <dgm:t>
        <a:bodyPr/>
        <a:lstStyle/>
        <a:p>
          <a:endParaRPr lang="en-US"/>
        </a:p>
      </dgm:t>
    </dgm:pt>
    <dgm:pt modelId="{AE21D098-DA1E-43B1-82AB-2FD4E5F6ABFD}" type="sibTrans" cxnId="{A30DB6DE-E51D-451B-8E65-53BB6786B334}">
      <dgm:prSet/>
      <dgm:spPr/>
      <dgm:t>
        <a:bodyPr/>
        <a:lstStyle/>
        <a:p>
          <a:endParaRPr lang="en-US"/>
        </a:p>
      </dgm:t>
    </dgm:pt>
    <dgm:pt modelId="{BC1A41C3-C008-41F3-8FE4-C75E7702FD31}">
      <dgm:prSet phldrT="[Text]"/>
      <dgm:spPr/>
      <dgm:t>
        <a:bodyPr/>
        <a:lstStyle/>
        <a:p>
          <a:r>
            <a:rPr lang="en-US" dirty="0"/>
            <a:t>Office of Data Management</a:t>
          </a:r>
        </a:p>
      </dgm:t>
    </dgm:pt>
    <dgm:pt modelId="{C2376174-E24A-4D4A-964B-E67C5F49D28B}" type="parTrans" cxnId="{3567C346-F5AD-4936-A1DB-7B2EB6D5C2AB}">
      <dgm:prSet/>
      <dgm:spPr/>
      <dgm:t>
        <a:bodyPr/>
        <a:lstStyle/>
        <a:p>
          <a:endParaRPr lang="en-US"/>
        </a:p>
      </dgm:t>
    </dgm:pt>
    <dgm:pt modelId="{E1FE9727-0504-4846-9758-73C9608EA1AE}" type="sibTrans" cxnId="{3567C346-F5AD-4936-A1DB-7B2EB6D5C2AB}">
      <dgm:prSet/>
      <dgm:spPr/>
      <dgm:t>
        <a:bodyPr/>
        <a:lstStyle/>
        <a:p>
          <a:endParaRPr lang="en-US"/>
        </a:p>
      </dgm:t>
    </dgm:pt>
    <dgm:pt modelId="{58A269B8-F3D9-4D54-BA57-9A053CBA267C}">
      <dgm:prSet phldrT="[Text]"/>
      <dgm:spPr/>
      <dgm:t>
        <a:bodyPr/>
        <a:lstStyle/>
        <a:p>
          <a:r>
            <a:rPr lang="en-US" dirty="0"/>
            <a:t>Substance Use Branch</a:t>
          </a:r>
        </a:p>
      </dgm:t>
    </dgm:pt>
    <dgm:pt modelId="{1A8FE609-D3E6-4C1D-AB13-EDF64BA6E664}" type="parTrans" cxnId="{F958B384-5F06-48DC-B713-723B88776AC0}">
      <dgm:prSet/>
      <dgm:spPr/>
      <dgm:t>
        <a:bodyPr/>
        <a:lstStyle/>
        <a:p>
          <a:endParaRPr lang="en-US"/>
        </a:p>
      </dgm:t>
    </dgm:pt>
    <dgm:pt modelId="{1F13F994-697D-48A1-BCEF-971FA3D92BEE}" type="sibTrans" cxnId="{F958B384-5F06-48DC-B713-723B88776AC0}">
      <dgm:prSet/>
      <dgm:spPr/>
      <dgm:t>
        <a:bodyPr/>
        <a:lstStyle/>
        <a:p>
          <a:endParaRPr lang="en-US"/>
        </a:p>
      </dgm:t>
    </dgm:pt>
    <dgm:pt modelId="{3CEF9BB3-D076-4217-B0C9-47FC85AE81A9}">
      <dgm:prSet phldrT="[Text]"/>
      <dgm:spPr/>
      <dgm:t>
        <a:bodyPr/>
        <a:lstStyle/>
        <a:p>
          <a:r>
            <a:rPr lang="en-US" dirty="0"/>
            <a:t>Crisis</a:t>
          </a:r>
        </a:p>
      </dgm:t>
    </dgm:pt>
    <dgm:pt modelId="{FEC5DA40-6C40-4A7A-85E5-9151CDC7FC60}" type="parTrans" cxnId="{8C9AE294-FEA7-42B7-A964-E163FF2B02AE}">
      <dgm:prSet/>
      <dgm:spPr/>
      <dgm:t>
        <a:bodyPr/>
        <a:lstStyle/>
        <a:p>
          <a:endParaRPr lang="en-US"/>
        </a:p>
      </dgm:t>
    </dgm:pt>
    <dgm:pt modelId="{AC96CD7D-76AF-4E28-A7B0-E69D89C7A960}" type="sibTrans" cxnId="{8C9AE294-FEA7-42B7-A964-E163FF2B02AE}">
      <dgm:prSet/>
      <dgm:spPr/>
      <dgm:t>
        <a:bodyPr/>
        <a:lstStyle/>
        <a:p>
          <a:endParaRPr lang="en-US"/>
        </a:p>
      </dgm:t>
    </dgm:pt>
    <dgm:pt modelId="{B984510F-54E0-4DA8-A728-7F8C72FC2A97}">
      <dgm:prSet phldrT="[Text]"/>
      <dgm:spPr>
        <a:solidFill>
          <a:srgbClr val="FFC000"/>
        </a:solidFill>
      </dgm:spPr>
      <dgm:t>
        <a:bodyPr/>
        <a:lstStyle/>
        <a:p>
          <a:r>
            <a:rPr lang="en-US" dirty="0"/>
            <a:t>Substance Use Prevention Treatment and Recovery Services  (SUPTRS)</a:t>
          </a:r>
        </a:p>
      </dgm:t>
    </dgm:pt>
    <dgm:pt modelId="{E8F84763-3A6E-42B2-AD33-036E123D088E}" type="parTrans" cxnId="{08A7A9F2-3F5C-457C-9ED4-BFAD82ED1667}">
      <dgm:prSet/>
      <dgm:spPr/>
      <dgm:t>
        <a:bodyPr/>
        <a:lstStyle/>
        <a:p>
          <a:endParaRPr lang="en-US"/>
        </a:p>
      </dgm:t>
    </dgm:pt>
    <dgm:pt modelId="{DF23908E-6C7D-45AC-AAAF-9991B4195B42}" type="sibTrans" cxnId="{08A7A9F2-3F5C-457C-9ED4-BFAD82ED1667}">
      <dgm:prSet/>
      <dgm:spPr/>
      <dgm:t>
        <a:bodyPr/>
        <a:lstStyle/>
        <a:p>
          <a:endParaRPr lang="en-US"/>
        </a:p>
      </dgm:t>
    </dgm:pt>
    <dgm:pt modelId="{8AB279BE-362D-4AF1-A56C-ABED58797B23}">
      <dgm:prSet phldrT="[Text]"/>
      <dgm:spPr/>
      <dgm:t>
        <a:bodyPr/>
        <a:lstStyle/>
        <a:p>
          <a:r>
            <a:rPr lang="en-US" dirty="0"/>
            <a:t>Certifications (BHCEN)</a:t>
          </a:r>
        </a:p>
      </dgm:t>
    </dgm:pt>
    <dgm:pt modelId="{2353ADAB-B6E3-448B-8D2C-0D37F02C5A06}" type="parTrans" cxnId="{69A35849-F9EC-41B4-AA6C-F55815DD154F}">
      <dgm:prSet/>
      <dgm:spPr/>
      <dgm:t>
        <a:bodyPr/>
        <a:lstStyle/>
        <a:p>
          <a:endParaRPr lang="en-US"/>
        </a:p>
      </dgm:t>
    </dgm:pt>
    <dgm:pt modelId="{7EF5BADB-FB78-439B-9A41-E2BE07A3389F}" type="sibTrans" cxnId="{69A35849-F9EC-41B4-AA6C-F55815DD154F}">
      <dgm:prSet/>
      <dgm:spPr/>
      <dgm:t>
        <a:bodyPr/>
        <a:lstStyle/>
        <a:p>
          <a:endParaRPr lang="en-US"/>
        </a:p>
      </dgm:t>
    </dgm:pt>
    <dgm:pt modelId="{08E30D71-E1CD-4B5B-BF8C-D88BD044F576}" type="pres">
      <dgm:prSet presAssocID="{532DEEE0-1461-4AA6-89B5-5114BE5A6A4E}" presName="hierChild1" presStyleCnt="0">
        <dgm:presLayoutVars>
          <dgm:orgChart val="1"/>
          <dgm:chPref val="1"/>
          <dgm:dir/>
          <dgm:animOne val="branch"/>
          <dgm:animLvl val="lvl"/>
          <dgm:resizeHandles/>
        </dgm:presLayoutVars>
      </dgm:prSet>
      <dgm:spPr/>
    </dgm:pt>
    <dgm:pt modelId="{4D9807A2-2AC1-42A0-A664-6A6BD6F295BC}" type="pres">
      <dgm:prSet presAssocID="{3A596677-26E1-4A71-96E9-8440DDE844BD}" presName="hierRoot1" presStyleCnt="0">
        <dgm:presLayoutVars>
          <dgm:hierBranch val="init"/>
        </dgm:presLayoutVars>
      </dgm:prSet>
      <dgm:spPr/>
    </dgm:pt>
    <dgm:pt modelId="{AEE17986-3A8D-4273-B90B-029868BD79D7}" type="pres">
      <dgm:prSet presAssocID="{3A596677-26E1-4A71-96E9-8440DDE844BD}" presName="rootComposite1" presStyleCnt="0"/>
      <dgm:spPr/>
    </dgm:pt>
    <dgm:pt modelId="{F4D6713D-5551-44B7-9AA2-3C52E4280830}" type="pres">
      <dgm:prSet presAssocID="{3A596677-26E1-4A71-96E9-8440DDE844BD}" presName="rootText1" presStyleLbl="node0" presStyleIdx="0" presStyleCnt="1">
        <dgm:presLayoutVars>
          <dgm:chPref val="3"/>
        </dgm:presLayoutVars>
      </dgm:prSet>
      <dgm:spPr/>
    </dgm:pt>
    <dgm:pt modelId="{D9A337BF-DB4B-407B-BC0F-684FB4AA00E6}" type="pres">
      <dgm:prSet presAssocID="{3A596677-26E1-4A71-96E9-8440DDE844BD}" presName="rootConnector1" presStyleLbl="node1" presStyleIdx="0" presStyleCnt="0"/>
      <dgm:spPr/>
    </dgm:pt>
    <dgm:pt modelId="{70258CE4-FD7C-4C38-A290-C7957E7B95B0}" type="pres">
      <dgm:prSet presAssocID="{3A596677-26E1-4A71-96E9-8440DDE844BD}" presName="hierChild2" presStyleCnt="0"/>
      <dgm:spPr/>
    </dgm:pt>
    <dgm:pt modelId="{6CC409F8-C2A7-4100-8A48-EA8FBBBF2316}" type="pres">
      <dgm:prSet presAssocID="{1A8FE609-D3E6-4C1D-AB13-EDF64BA6E664}" presName="Name37" presStyleLbl="parChTrans1D2" presStyleIdx="0" presStyleCnt="4"/>
      <dgm:spPr/>
    </dgm:pt>
    <dgm:pt modelId="{518E8465-C9CF-4852-8844-84110DD64969}" type="pres">
      <dgm:prSet presAssocID="{58A269B8-F3D9-4D54-BA57-9A053CBA267C}" presName="hierRoot2" presStyleCnt="0">
        <dgm:presLayoutVars>
          <dgm:hierBranch val="init"/>
        </dgm:presLayoutVars>
      </dgm:prSet>
      <dgm:spPr/>
    </dgm:pt>
    <dgm:pt modelId="{8A4784F1-891A-4E12-B034-683ADC10C631}" type="pres">
      <dgm:prSet presAssocID="{58A269B8-F3D9-4D54-BA57-9A053CBA267C}" presName="rootComposite" presStyleCnt="0"/>
      <dgm:spPr/>
    </dgm:pt>
    <dgm:pt modelId="{A6341565-1006-4C4E-8019-E15690904592}" type="pres">
      <dgm:prSet presAssocID="{58A269B8-F3D9-4D54-BA57-9A053CBA267C}" presName="rootText" presStyleLbl="node2" presStyleIdx="0" presStyleCnt="4">
        <dgm:presLayoutVars>
          <dgm:chPref val="3"/>
        </dgm:presLayoutVars>
      </dgm:prSet>
      <dgm:spPr/>
    </dgm:pt>
    <dgm:pt modelId="{AD501213-841C-4198-BB7E-B4585E50503A}" type="pres">
      <dgm:prSet presAssocID="{58A269B8-F3D9-4D54-BA57-9A053CBA267C}" presName="rootConnector" presStyleLbl="node2" presStyleIdx="0" presStyleCnt="4"/>
      <dgm:spPr/>
    </dgm:pt>
    <dgm:pt modelId="{F671CF6E-91BA-4D6E-9DA3-F0033E1934F3}" type="pres">
      <dgm:prSet presAssocID="{58A269B8-F3D9-4D54-BA57-9A053CBA267C}" presName="hierChild4" presStyleCnt="0"/>
      <dgm:spPr/>
    </dgm:pt>
    <dgm:pt modelId="{17209B6E-3F59-4D81-B399-D2FB1DB0A0DB}" type="pres">
      <dgm:prSet presAssocID="{E8F84763-3A6E-42B2-AD33-036E123D088E}" presName="Name37" presStyleLbl="parChTrans1D3" presStyleIdx="0" presStyleCnt="4"/>
      <dgm:spPr/>
    </dgm:pt>
    <dgm:pt modelId="{47704E67-98BE-4DE7-B5F8-C8818C05F474}" type="pres">
      <dgm:prSet presAssocID="{B984510F-54E0-4DA8-A728-7F8C72FC2A97}" presName="hierRoot2" presStyleCnt="0">
        <dgm:presLayoutVars>
          <dgm:hierBranch val="init"/>
        </dgm:presLayoutVars>
      </dgm:prSet>
      <dgm:spPr/>
    </dgm:pt>
    <dgm:pt modelId="{5D907781-B0DF-44A8-842F-50832595CB03}" type="pres">
      <dgm:prSet presAssocID="{B984510F-54E0-4DA8-A728-7F8C72FC2A97}" presName="rootComposite" presStyleCnt="0"/>
      <dgm:spPr/>
    </dgm:pt>
    <dgm:pt modelId="{3CA848AD-D04D-4D2C-86B6-FE73B8BEB23D}" type="pres">
      <dgm:prSet presAssocID="{B984510F-54E0-4DA8-A728-7F8C72FC2A97}" presName="rootText" presStyleLbl="node3" presStyleIdx="0" presStyleCnt="4">
        <dgm:presLayoutVars>
          <dgm:chPref val="3"/>
        </dgm:presLayoutVars>
      </dgm:prSet>
      <dgm:spPr/>
    </dgm:pt>
    <dgm:pt modelId="{83D0934D-FE7A-409B-9FE8-FAAD53E450EB}" type="pres">
      <dgm:prSet presAssocID="{B984510F-54E0-4DA8-A728-7F8C72FC2A97}" presName="rootConnector" presStyleLbl="node3" presStyleIdx="0" presStyleCnt="4"/>
      <dgm:spPr/>
    </dgm:pt>
    <dgm:pt modelId="{98EF95FD-4092-4496-9F47-8E15177300B8}" type="pres">
      <dgm:prSet presAssocID="{B984510F-54E0-4DA8-A728-7F8C72FC2A97}" presName="hierChild4" presStyleCnt="0"/>
      <dgm:spPr/>
    </dgm:pt>
    <dgm:pt modelId="{9DC14FF6-D513-422E-AFA8-87837D08288E}" type="pres">
      <dgm:prSet presAssocID="{B984510F-54E0-4DA8-A728-7F8C72FC2A97}" presName="hierChild5" presStyleCnt="0"/>
      <dgm:spPr/>
    </dgm:pt>
    <dgm:pt modelId="{C474286E-AF8F-4C52-BE6F-0749587D56CE}" type="pres">
      <dgm:prSet presAssocID="{E3FA9EE1-5D9D-44B8-B6A0-3280E40662A8}" presName="Name37" presStyleLbl="parChTrans1D3" presStyleIdx="1" presStyleCnt="4"/>
      <dgm:spPr/>
    </dgm:pt>
    <dgm:pt modelId="{FA28B545-FA1D-4A8C-8B5F-9F2192A0059F}" type="pres">
      <dgm:prSet presAssocID="{EFBD290D-13F2-4240-A532-780BB561C922}" presName="hierRoot2" presStyleCnt="0">
        <dgm:presLayoutVars>
          <dgm:hierBranch val="init"/>
        </dgm:presLayoutVars>
      </dgm:prSet>
      <dgm:spPr/>
    </dgm:pt>
    <dgm:pt modelId="{D16BD0CD-CBEE-40F5-808A-1128922B2583}" type="pres">
      <dgm:prSet presAssocID="{EFBD290D-13F2-4240-A532-780BB561C922}" presName="rootComposite" presStyleCnt="0"/>
      <dgm:spPr/>
    </dgm:pt>
    <dgm:pt modelId="{5201BEE5-E870-4992-9C44-2C62BB598DB2}" type="pres">
      <dgm:prSet presAssocID="{EFBD290D-13F2-4240-A532-780BB561C922}" presName="rootText" presStyleLbl="node3" presStyleIdx="1" presStyleCnt="4">
        <dgm:presLayoutVars>
          <dgm:chPref val="3"/>
        </dgm:presLayoutVars>
      </dgm:prSet>
      <dgm:spPr/>
    </dgm:pt>
    <dgm:pt modelId="{81F2F86B-DF2E-4AFE-AD1C-13EFA245240B}" type="pres">
      <dgm:prSet presAssocID="{EFBD290D-13F2-4240-A532-780BB561C922}" presName="rootConnector" presStyleLbl="node3" presStyleIdx="1" presStyleCnt="4"/>
      <dgm:spPr/>
    </dgm:pt>
    <dgm:pt modelId="{E77D66EC-2350-4435-8D53-C5C5CD03447A}" type="pres">
      <dgm:prSet presAssocID="{EFBD290D-13F2-4240-A532-780BB561C922}" presName="hierChild4" presStyleCnt="0"/>
      <dgm:spPr/>
    </dgm:pt>
    <dgm:pt modelId="{FFD63CEF-C83A-461A-8A3D-19E5FD175B5C}" type="pres">
      <dgm:prSet presAssocID="{EFBD290D-13F2-4240-A532-780BB561C922}" presName="hierChild5" presStyleCnt="0"/>
      <dgm:spPr/>
    </dgm:pt>
    <dgm:pt modelId="{52955210-D36D-4228-8487-6945D921B7A1}" type="pres">
      <dgm:prSet presAssocID="{58A269B8-F3D9-4D54-BA57-9A053CBA267C}" presName="hierChild5" presStyleCnt="0"/>
      <dgm:spPr/>
    </dgm:pt>
    <dgm:pt modelId="{2E0649B2-905E-4931-92AE-509630DF7EAB}" type="pres">
      <dgm:prSet presAssocID="{C2E18E96-E546-411A-B4BA-A272F31F8F05}" presName="Name37" presStyleLbl="parChTrans1D2" presStyleIdx="1" presStyleCnt="4"/>
      <dgm:spPr/>
    </dgm:pt>
    <dgm:pt modelId="{61974101-7D8A-41EF-8553-606757085614}" type="pres">
      <dgm:prSet presAssocID="{90B617B1-CA89-442C-83E5-DB6036733FAA}" presName="hierRoot2" presStyleCnt="0">
        <dgm:presLayoutVars>
          <dgm:hierBranch val="init"/>
        </dgm:presLayoutVars>
      </dgm:prSet>
      <dgm:spPr/>
    </dgm:pt>
    <dgm:pt modelId="{9359ECA3-8594-4119-B3DD-9D9DF2350B18}" type="pres">
      <dgm:prSet presAssocID="{90B617B1-CA89-442C-83E5-DB6036733FAA}" presName="rootComposite" presStyleCnt="0"/>
      <dgm:spPr/>
    </dgm:pt>
    <dgm:pt modelId="{B5D7B895-08E5-4B6B-BB3E-A45A1B6401A2}" type="pres">
      <dgm:prSet presAssocID="{90B617B1-CA89-442C-83E5-DB6036733FAA}" presName="rootText" presStyleLbl="node2" presStyleIdx="1" presStyleCnt="4">
        <dgm:presLayoutVars>
          <dgm:chPref val="3"/>
        </dgm:presLayoutVars>
      </dgm:prSet>
      <dgm:spPr/>
    </dgm:pt>
    <dgm:pt modelId="{EE3CE7CD-661E-45F7-BB3E-7DEFDF3F764B}" type="pres">
      <dgm:prSet presAssocID="{90B617B1-CA89-442C-83E5-DB6036733FAA}" presName="rootConnector" presStyleLbl="node2" presStyleIdx="1" presStyleCnt="4"/>
      <dgm:spPr/>
    </dgm:pt>
    <dgm:pt modelId="{35970E7E-E2D5-45F1-8226-4F4D030DAA65}" type="pres">
      <dgm:prSet presAssocID="{90B617B1-CA89-442C-83E5-DB6036733FAA}" presName="hierChild4" presStyleCnt="0"/>
      <dgm:spPr/>
    </dgm:pt>
    <dgm:pt modelId="{7959CD46-CF25-4AA2-BBB2-C6EDD47370DA}" type="pres">
      <dgm:prSet presAssocID="{0903308F-BA2A-4969-80F2-E9DB50A00646}" presName="Name37" presStyleLbl="parChTrans1D3" presStyleIdx="2" presStyleCnt="4"/>
      <dgm:spPr/>
    </dgm:pt>
    <dgm:pt modelId="{C8F268D0-68FE-4856-8E2F-AB66AED5947F}" type="pres">
      <dgm:prSet presAssocID="{7DF131D0-B6D8-4127-BC3F-71A16CF03B65}" presName="hierRoot2" presStyleCnt="0">
        <dgm:presLayoutVars>
          <dgm:hierBranch val="init"/>
        </dgm:presLayoutVars>
      </dgm:prSet>
      <dgm:spPr/>
    </dgm:pt>
    <dgm:pt modelId="{B2FC267E-71FB-4474-B84E-DC37E2E4895B}" type="pres">
      <dgm:prSet presAssocID="{7DF131D0-B6D8-4127-BC3F-71A16CF03B65}" presName="rootComposite" presStyleCnt="0"/>
      <dgm:spPr/>
    </dgm:pt>
    <dgm:pt modelId="{C8FD0CA8-7123-404E-BD72-24C47EB64A68}" type="pres">
      <dgm:prSet presAssocID="{7DF131D0-B6D8-4127-BC3F-71A16CF03B65}" presName="rootText" presStyleLbl="node3" presStyleIdx="2" presStyleCnt="4">
        <dgm:presLayoutVars>
          <dgm:chPref val="3"/>
        </dgm:presLayoutVars>
      </dgm:prSet>
      <dgm:spPr/>
    </dgm:pt>
    <dgm:pt modelId="{7CDD70E9-3839-4FE2-AACD-E141DA79FCEE}" type="pres">
      <dgm:prSet presAssocID="{7DF131D0-B6D8-4127-BC3F-71A16CF03B65}" presName="rootConnector" presStyleLbl="node3" presStyleIdx="2" presStyleCnt="4"/>
      <dgm:spPr/>
    </dgm:pt>
    <dgm:pt modelId="{7D7CFDC9-9787-4AB5-977A-5DC59822AD70}" type="pres">
      <dgm:prSet presAssocID="{7DF131D0-B6D8-4127-BC3F-71A16CF03B65}" presName="hierChild4" presStyleCnt="0"/>
      <dgm:spPr/>
    </dgm:pt>
    <dgm:pt modelId="{8F986CB1-3A14-4C22-AC9F-A6D394E01FF9}" type="pres">
      <dgm:prSet presAssocID="{7DF131D0-B6D8-4127-BC3F-71A16CF03B65}" presName="hierChild5" presStyleCnt="0"/>
      <dgm:spPr/>
    </dgm:pt>
    <dgm:pt modelId="{E5FD4DFC-E8BB-4B62-BF2E-49604DC481E6}" type="pres">
      <dgm:prSet presAssocID="{FEC5DA40-6C40-4A7A-85E5-9151CDC7FC60}" presName="Name37" presStyleLbl="parChTrans1D3" presStyleIdx="3" presStyleCnt="4"/>
      <dgm:spPr/>
    </dgm:pt>
    <dgm:pt modelId="{827AC99A-5458-4597-84E6-9E77DEEFE269}" type="pres">
      <dgm:prSet presAssocID="{3CEF9BB3-D076-4217-B0C9-47FC85AE81A9}" presName="hierRoot2" presStyleCnt="0">
        <dgm:presLayoutVars>
          <dgm:hierBranch val="init"/>
        </dgm:presLayoutVars>
      </dgm:prSet>
      <dgm:spPr/>
    </dgm:pt>
    <dgm:pt modelId="{A17BB07C-4A5A-40B0-8DBE-2C5DF6F98179}" type="pres">
      <dgm:prSet presAssocID="{3CEF9BB3-D076-4217-B0C9-47FC85AE81A9}" presName="rootComposite" presStyleCnt="0"/>
      <dgm:spPr/>
    </dgm:pt>
    <dgm:pt modelId="{9E8E3989-D4CA-4136-8AAB-057B318E44A1}" type="pres">
      <dgm:prSet presAssocID="{3CEF9BB3-D076-4217-B0C9-47FC85AE81A9}" presName="rootText" presStyleLbl="node3" presStyleIdx="3" presStyleCnt="4">
        <dgm:presLayoutVars>
          <dgm:chPref val="3"/>
        </dgm:presLayoutVars>
      </dgm:prSet>
      <dgm:spPr/>
    </dgm:pt>
    <dgm:pt modelId="{5DC57854-A1CF-4A7F-9A48-04EC18B252E8}" type="pres">
      <dgm:prSet presAssocID="{3CEF9BB3-D076-4217-B0C9-47FC85AE81A9}" presName="rootConnector" presStyleLbl="node3" presStyleIdx="3" presStyleCnt="4"/>
      <dgm:spPr/>
    </dgm:pt>
    <dgm:pt modelId="{EBF2224E-BB8B-400A-A5E2-ECCC6EAF2A88}" type="pres">
      <dgm:prSet presAssocID="{3CEF9BB3-D076-4217-B0C9-47FC85AE81A9}" presName="hierChild4" presStyleCnt="0"/>
      <dgm:spPr/>
    </dgm:pt>
    <dgm:pt modelId="{13FB113C-C7D0-4E9F-9E09-BE3B64E89E6F}" type="pres">
      <dgm:prSet presAssocID="{3CEF9BB3-D076-4217-B0C9-47FC85AE81A9}" presName="hierChild5" presStyleCnt="0"/>
      <dgm:spPr/>
    </dgm:pt>
    <dgm:pt modelId="{462D871A-C825-4D3D-9D1F-AAC5FE7C0530}" type="pres">
      <dgm:prSet presAssocID="{90B617B1-CA89-442C-83E5-DB6036733FAA}" presName="hierChild5" presStyleCnt="0"/>
      <dgm:spPr/>
    </dgm:pt>
    <dgm:pt modelId="{FF94C5B0-4FB0-4188-9376-1F345A85D71F}" type="pres">
      <dgm:prSet presAssocID="{2353ADAB-B6E3-448B-8D2C-0D37F02C5A06}" presName="Name37" presStyleLbl="parChTrans1D2" presStyleIdx="2" presStyleCnt="4"/>
      <dgm:spPr/>
    </dgm:pt>
    <dgm:pt modelId="{E23D51FB-DCC2-40A7-A24C-ECECE4E78373}" type="pres">
      <dgm:prSet presAssocID="{8AB279BE-362D-4AF1-A56C-ABED58797B23}" presName="hierRoot2" presStyleCnt="0">
        <dgm:presLayoutVars>
          <dgm:hierBranch val="init"/>
        </dgm:presLayoutVars>
      </dgm:prSet>
      <dgm:spPr/>
    </dgm:pt>
    <dgm:pt modelId="{9B55774D-2FE8-47FA-B863-9A7476B1328C}" type="pres">
      <dgm:prSet presAssocID="{8AB279BE-362D-4AF1-A56C-ABED58797B23}" presName="rootComposite" presStyleCnt="0"/>
      <dgm:spPr/>
    </dgm:pt>
    <dgm:pt modelId="{E08B3F1F-AEE5-48B4-A178-5E32868EEBCE}" type="pres">
      <dgm:prSet presAssocID="{8AB279BE-362D-4AF1-A56C-ABED58797B23}" presName="rootText" presStyleLbl="node2" presStyleIdx="2" presStyleCnt="4">
        <dgm:presLayoutVars>
          <dgm:chPref val="3"/>
        </dgm:presLayoutVars>
      </dgm:prSet>
      <dgm:spPr/>
    </dgm:pt>
    <dgm:pt modelId="{077FC6B7-5090-45AE-9212-6815A53D67AF}" type="pres">
      <dgm:prSet presAssocID="{8AB279BE-362D-4AF1-A56C-ABED58797B23}" presName="rootConnector" presStyleLbl="node2" presStyleIdx="2" presStyleCnt="4"/>
      <dgm:spPr/>
    </dgm:pt>
    <dgm:pt modelId="{884EFB8A-1BC8-40E5-883E-DD2999B660CC}" type="pres">
      <dgm:prSet presAssocID="{8AB279BE-362D-4AF1-A56C-ABED58797B23}" presName="hierChild4" presStyleCnt="0"/>
      <dgm:spPr/>
    </dgm:pt>
    <dgm:pt modelId="{13AAE2BE-79DC-4B57-9ACF-BE625D489F63}" type="pres">
      <dgm:prSet presAssocID="{8AB279BE-362D-4AF1-A56C-ABED58797B23}" presName="hierChild5" presStyleCnt="0"/>
      <dgm:spPr/>
    </dgm:pt>
    <dgm:pt modelId="{52951519-965B-488D-8BDC-434515815103}" type="pres">
      <dgm:prSet presAssocID="{C2376174-E24A-4D4A-964B-E67C5F49D28B}" presName="Name37" presStyleLbl="parChTrans1D2" presStyleIdx="3" presStyleCnt="4"/>
      <dgm:spPr/>
    </dgm:pt>
    <dgm:pt modelId="{9360F778-7EE2-4709-B07E-D4997961C2E0}" type="pres">
      <dgm:prSet presAssocID="{BC1A41C3-C008-41F3-8FE4-C75E7702FD31}" presName="hierRoot2" presStyleCnt="0">
        <dgm:presLayoutVars>
          <dgm:hierBranch val="init"/>
        </dgm:presLayoutVars>
      </dgm:prSet>
      <dgm:spPr/>
    </dgm:pt>
    <dgm:pt modelId="{97816088-0430-4E39-A6BF-9A86F088F54C}" type="pres">
      <dgm:prSet presAssocID="{BC1A41C3-C008-41F3-8FE4-C75E7702FD31}" presName="rootComposite" presStyleCnt="0"/>
      <dgm:spPr/>
    </dgm:pt>
    <dgm:pt modelId="{BFC99940-D56F-4141-AE7C-D73D0C05748F}" type="pres">
      <dgm:prSet presAssocID="{BC1A41C3-C008-41F3-8FE4-C75E7702FD31}" presName="rootText" presStyleLbl="node2" presStyleIdx="3" presStyleCnt="4">
        <dgm:presLayoutVars>
          <dgm:chPref val="3"/>
        </dgm:presLayoutVars>
      </dgm:prSet>
      <dgm:spPr/>
    </dgm:pt>
    <dgm:pt modelId="{1D2D65C2-D9C5-48EB-9A4B-D159D9166FBB}" type="pres">
      <dgm:prSet presAssocID="{BC1A41C3-C008-41F3-8FE4-C75E7702FD31}" presName="rootConnector" presStyleLbl="node2" presStyleIdx="3" presStyleCnt="4"/>
      <dgm:spPr/>
    </dgm:pt>
    <dgm:pt modelId="{49F46B7C-A0F5-42FF-B338-4B5A25B6D188}" type="pres">
      <dgm:prSet presAssocID="{BC1A41C3-C008-41F3-8FE4-C75E7702FD31}" presName="hierChild4" presStyleCnt="0"/>
      <dgm:spPr/>
    </dgm:pt>
    <dgm:pt modelId="{AFB5A24F-E715-41A1-A8C0-E3DC52E1536E}" type="pres">
      <dgm:prSet presAssocID="{BC1A41C3-C008-41F3-8FE4-C75E7702FD31}" presName="hierChild5" presStyleCnt="0"/>
      <dgm:spPr/>
    </dgm:pt>
    <dgm:pt modelId="{5EC7E0B3-629E-4165-B804-42B9D34963CE}" type="pres">
      <dgm:prSet presAssocID="{3A596677-26E1-4A71-96E9-8440DDE844BD}" presName="hierChild3" presStyleCnt="0"/>
      <dgm:spPr/>
    </dgm:pt>
  </dgm:ptLst>
  <dgm:cxnLst>
    <dgm:cxn modelId="{70696F19-1AD3-49CF-9DE3-E6806A98D4F5}" type="presOf" srcId="{B984510F-54E0-4DA8-A728-7F8C72FC2A97}" destId="{3CA848AD-D04D-4D2C-86B6-FE73B8BEB23D}" srcOrd="0" destOrd="0" presId="urn:microsoft.com/office/officeart/2005/8/layout/orgChart1"/>
    <dgm:cxn modelId="{D849361A-F7BC-4FAC-8608-B6AAE16FD8CD}" srcId="{58A269B8-F3D9-4D54-BA57-9A053CBA267C}" destId="{EFBD290D-13F2-4240-A532-780BB561C922}" srcOrd="1" destOrd="0" parTransId="{E3FA9EE1-5D9D-44B8-B6A0-3280E40662A8}" sibTransId="{684276A6-B118-425B-A3B7-2D20BEBFD97E}"/>
    <dgm:cxn modelId="{7C3C0321-80A0-4D18-B1B9-CF08122B02DD}" type="presOf" srcId="{90B617B1-CA89-442C-83E5-DB6036733FAA}" destId="{B5D7B895-08E5-4B6B-BB3E-A45A1B6401A2}" srcOrd="0" destOrd="0" presId="urn:microsoft.com/office/officeart/2005/8/layout/orgChart1"/>
    <dgm:cxn modelId="{82EC0B27-3BF2-43FE-B2FA-56FD5B71E5E6}" type="presOf" srcId="{E8F84763-3A6E-42B2-AD33-036E123D088E}" destId="{17209B6E-3F59-4D81-B399-D2FB1DB0A0DB}" srcOrd="0" destOrd="0" presId="urn:microsoft.com/office/officeart/2005/8/layout/orgChart1"/>
    <dgm:cxn modelId="{FE0C943B-0DDD-4D05-82B5-613054B3D352}" type="presOf" srcId="{58A269B8-F3D9-4D54-BA57-9A053CBA267C}" destId="{AD501213-841C-4198-BB7E-B4585E50503A}" srcOrd="1" destOrd="0" presId="urn:microsoft.com/office/officeart/2005/8/layout/orgChart1"/>
    <dgm:cxn modelId="{2AB8285E-12B2-4F8E-89DE-469AB00122A9}" type="presOf" srcId="{3A596677-26E1-4A71-96E9-8440DDE844BD}" destId="{D9A337BF-DB4B-407B-BC0F-684FB4AA00E6}" srcOrd="1" destOrd="0" presId="urn:microsoft.com/office/officeart/2005/8/layout/orgChart1"/>
    <dgm:cxn modelId="{B2A12E42-289E-45FB-A2E5-4E78FA6BCCE4}" srcId="{3A596677-26E1-4A71-96E9-8440DDE844BD}" destId="{90B617B1-CA89-442C-83E5-DB6036733FAA}" srcOrd="1" destOrd="0" parTransId="{C2E18E96-E546-411A-B4BA-A272F31F8F05}" sibTransId="{0B3AC00F-4DCA-4040-A385-DAAB99A9BCB1}"/>
    <dgm:cxn modelId="{9E933A44-E17E-4EF4-85D9-4496D87309B9}" srcId="{532DEEE0-1461-4AA6-89B5-5114BE5A6A4E}" destId="{3A596677-26E1-4A71-96E9-8440DDE844BD}" srcOrd="0" destOrd="0" parTransId="{90139019-C42A-41FE-9A85-473569F14582}" sibTransId="{1FC355DF-2532-4E84-9815-09F781B98D49}"/>
    <dgm:cxn modelId="{1BA0CC44-A3E5-4D98-9F43-CFE9760A68BE}" type="presOf" srcId="{7DF131D0-B6D8-4127-BC3F-71A16CF03B65}" destId="{7CDD70E9-3839-4FE2-AACD-E141DA79FCEE}" srcOrd="1" destOrd="0" presId="urn:microsoft.com/office/officeart/2005/8/layout/orgChart1"/>
    <dgm:cxn modelId="{08210D65-8286-42DE-A877-CF257B7BCA6F}" type="presOf" srcId="{58A269B8-F3D9-4D54-BA57-9A053CBA267C}" destId="{A6341565-1006-4C4E-8019-E15690904592}" srcOrd="0" destOrd="0" presId="urn:microsoft.com/office/officeart/2005/8/layout/orgChart1"/>
    <dgm:cxn modelId="{3567C346-F5AD-4936-A1DB-7B2EB6D5C2AB}" srcId="{3A596677-26E1-4A71-96E9-8440DDE844BD}" destId="{BC1A41C3-C008-41F3-8FE4-C75E7702FD31}" srcOrd="3" destOrd="0" parTransId="{C2376174-E24A-4D4A-964B-E67C5F49D28B}" sibTransId="{E1FE9727-0504-4846-9758-73C9608EA1AE}"/>
    <dgm:cxn modelId="{9A29C846-A25F-4234-BDFE-989DD0391F9A}" type="presOf" srcId="{B984510F-54E0-4DA8-A728-7F8C72FC2A97}" destId="{83D0934D-FE7A-409B-9FE8-FAAD53E450EB}" srcOrd="1" destOrd="0" presId="urn:microsoft.com/office/officeart/2005/8/layout/orgChart1"/>
    <dgm:cxn modelId="{E6DCEA47-BA80-4CDC-949D-FDF5D0F795F9}" type="presOf" srcId="{1A8FE609-D3E6-4C1D-AB13-EDF64BA6E664}" destId="{6CC409F8-C2A7-4100-8A48-EA8FBBBF2316}" srcOrd="0" destOrd="0" presId="urn:microsoft.com/office/officeart/2005/8/layout/orgChart1"/>
    <dgm:cxn modelId="{69A35849-F9EC-41B4-AA6C-F55815DD154F}" srcId="{3A596677-26E1-4A71-96E9-8440DDE844BD}" destId="{8AB279BE-362D-4AF1-A56C-ABED58797B23}" srcOrd="2" destOrd="0" parTransId="{2353ADAB-B6E3-448B-8D2C-0D37F02C5A06}" sibTransId="{7EF5BADB-FB78-439B-9A41-E2BE07A3389F}"/>
    <dgm:cxn modelId="{57BF5050-92AC-49AA-B6F5-B46EEA63F33C}" type="presOf" srcId="{C2E18E96-E546-411A-B4BA-A272F31F8F05}" destId="{2E0649B2-905E-4931-92AE-509630DF7EAB}" srcOrd="0" destOrd="0" presId="urn:microsoft.com/office/officeart/2005/8/layout/orgChart1"/>
    <dgm:cxn modelId="{E8FD2854-5421-4BF7-9912-6B858116A1C9}" type="presOf" srcId="{3CEF9BB3-D076-4217-B0C9-47FC85AE81A9}" destId="{9E8E3989-D4CA-4136-8AAB-057B318E44A1}" srcOrd="0" destOrd="0" presId="urn:microsoft.com/office/officeart/2005/8/layout/orgChart1"/>
    <dgm:cxn modelId="{58936578-1120-49CB-9355-432B8CB6EF47}" type="presOf" srcId="{3A596677-26E1-4A71-96E9-8440DDE844BD}" destId="{F4D6713D-5551-44B7-9AA2-3C52E4280830}" srcOrd="0" destOrd="0" presId="urn:microsoft.com/office/officeart/2005/8/layout/orgChart1"/>
    <dgm:cxn modelId="{7529665A-EF50-433A-AB49-F7D49125389B}" type="presOf" srcId="{3CEF9BB3-D076-4217-B0C9-47FC85AE81A9}" destId="{5DC57854-A1CF-4A7F-9A48-04EC18B252E8}" srcOrd="1" destOrd="0" presId="urn:microsoft.com/office/officeart/2005/8/layout/orgChart1"/>
    <dgm:cxn modelId="{A3ECA580-02B1-4F16-A191-AC88BA155AD6}" type="presOf" srcId="{8AB279BE-362D-4AF1-A56C-ABED58797B23}" destId="{077FC6B7-5090-45AE-9212-6815A53D67AF}" srcOrd="1" destOrd="0" presId="urn:microsoft.com/office/officeart/2005/8/layout/orgChart1"/>
    <dgm:cxn modelId="{F958B384-5F06-48DC-B713-723B88776AC0}" srcId="{3A596677-26E1-4A71-96E9-8440DDE844BD}" destId="{58A269B8-F3D9-4D54-BA57-9A053CBA267C}" srcOrd="0" destOrd="0" parTransId="{1A8FE609-D3E6-4C1D-AB13-EDF64BA6E664}" sibTransId="{1F13F994-697D-48A1-BCEF-971FA3D92BEE}"/>
    <dgm:cxn modelId="{D7D86D8F-CD3E-4987-B0D3-17E377FE15B4}" type="presOf" srcId="{0903308F-BA2A-4969-80F2-E9DB50A00646}" destId="{7959CD46-CF25-4AA2-BBB2-C6EDD47370DA}" srcOrd="0" destOrd="0" presId="urn:microsoft.com/office/officeart/2005/8/layout/orgChart1"/>
    <dgm:cxn modelId="{8C9AE294-FEA7-42B7-A964-E163FF2B02AE}" srcId="{90B617B1-CA89-442C-83E5-DB6036733FAA}" destId="{3CEF9BB3-D076-4217-B0C9-47FC85AE81A9}" srcOrd="1" destOrd="0" parTransId="{FEC5DA40-6C40-4A7A-85E5-9151CDC7FC60}" sibTransId="{AC96CD7D-76AF-4E28-A7B0-E69D89C7A960}"/>
    <dgm:cxn modelId="{F1B15F99-CF47-46A1-8246-BF550052D7FF}" type="presOf" srcId="{C2376174-E24A-4D4A-964B-E67C5F49D28B}" destId="{52951519-965B-488D-8BDC-434515815103}" srcOrd="0" destOrd="0" presId="urn:microsoft.com/office/officeart/2005/8/layout/orgChart1"/>
    <dgm:cxn modelId="{C1A753B5-66DF-4273-BE93-D7F46D5DBBCD}" type="presOf" srcId="{532DEEE0-1461-4AA6-89B5-5114BE5A6A4E}" destId="{08E30D71-E1CD-4B5B-BF8C-D88BD044F576}" srcOrd="0" destOrd="0" presId="urn:microsoft.com/office/officeart/2005/8/layout/orgChart1"/>
    <dgm:cxn modelId="{A44459CA-8C6E-4DA2-B013-FB79A20A28E0}" type="presOf" srcId="{EFBD290D-13F2-4240-A532-780BB561C922}" destId="{5201BEE5-E870-4992-9C44-2C62BB598DB2}" srcOrd="0" destOrd="0" presId="urn:microsoft.com/office/officeart/2005/8/layout/orgChart1"/>
    <dgm:cxn modelId="{744827CC-6B8E-430C-AB33-52664642B086}" type="presOf" srcId="{FEC5DA40-6C40-4A7A-85E5-9151CDC7FC60}" destId="{E5FD4DFC-E8BB-4B62-BF2E-49604DC481E6}" srcOrd="0" destOrd="0" presId="urn:microsoft.com/office/officeart/2005/8/layout/orgChart1"/>
    <dgm:cxn modelId="{624971CD-1170-40D0-B55C-5A37AEF1F306}" type="presOf" srcId="{8AB279BE-362D-4AF1-A56C-ABED58797B23}" destId="{E08B3F1F-AEE5-48B4-A178-5E32868EEBCE}" srcOrd="0" destOrd="0" presId="urn:microsoft.com/office/officeart/2005/8/layout/orgChart1"/>
    <dgm:cxn modelId="{2BB5C6DC-4163-4328-97FB-DE6C2E47E8D0}" type="presOf" srcId="{7DF131D0-B6D8-4127-BC3F-71A16CF03B65}" destId="{C8FD0CA8-7123-404E-BD72-24C47EB64A68}" srcOrd="0" destOrd="0" presId="urn:microsoft.com/office/officeart/2005/8/layout/orgChart1"/>
    <dgm:cxn modelId="{A30DB6DE-E51D-451B-8E65-53BB6786B334}" srcId="{90B617B1-CA89-442C-83E5-DB6036733FAA}" destId="{7DF131D0-B6D8-4127-BC3F-71A16CF03B65}" srcOrd="0" destOrd="0" parTransId="{0903308F-BA2A-4969-80F2-E9DB50A00646}" sibTransId="{AE21D098-DA1E-43B1-82AB-2FD4E5F6ABFD}"/>
    <dgm:cxn modelId="{AFD27CE5-48C9-46CA-85D5-EA28F95D592C}" type="presOf" srcId="{BC1A41C3-C008-41F3-8FE4-C75E7702FD31}" destId="{1D2D65C2-D9C5-48EB-9A4B-D159D9166FBB}" srcOrd="1" destOrd="0" presId="urn:microsoft.com/office/officeart/2005/8/layout/orgChart1"/>
    <dgm:cxn modelId="{C54246ED-AA60-499B-8FB9-F9487E91948D}" type="presOf" srcId="{BC1A41C3-C008-41F3-8FE4-C75E7702FD31}" destId="{BFC99940-D56F-4141-AE7C-D73D0C05748F}" srcOrd="0" destOrd="0" presId="urn:microsoft.com/office/officeart/2005/8/layout/orgChart1"/>
    <dgm:cxn modelId="{DEFCF4ED-D3F6-40C0-B60E-D294BD3FE7DE}" type="presOf" srcId="{90B617B1-CA89-442C-83E5-DB6036733FAA}" destId="{EE3CE7CD-661E-45F7-BB3E-7DEFDF3F764B}" srcOrd="1" destOrd="0" presId="urn:microsoft.com/office/officeart/2005/8/layout/orgChart1"/>
    <dgm:cxn modelId="{08A7A9F2-3F5C-457C-9ED4-BFAD82ED1667}" srcId="{58A269B8-F3D9-4D54-BA57-9A053CBA267C}" destId="{B984510F-54E0-4DA8-A728-7F8C72FC2A97}" srcOrd="0" destOrd="0" parTransId="{E8F84763-3A6E-42B2-AD33-036E123D088E}" sibTransId="{DF23908E-6C7D-45AC-AAAF-9991B4195B42}"/>
    <dgm:cxn modelId="{F92D74F8-1E7A-44A8-A1B2-C12C12094936}" type="presOf" srcId="{EFBD290D-13F2-4240-A532-780BB561C922}" destId="{81F2F86B-DF2E-4AFE-AD1C-13EFA245240B}" srcOrd="1" destOrd="0" presId="urn:microsoft.com/office/officeart/2005/8/layout/orgChart1"/>
    <dgm:cxn modelId="{9CEFF8FD-EFE1-4DDF-9474-1521E3885214}" type="presOf" srcId="{2353ADAB-B6E3-448B-8D2C-0D37F02C5A06}" destId="{FF94C5B0-4FB0-4188-9376-1F345A85D71F}" srcOrd="0" destOrd="0" presId="urn:microsoft.com/office/officeart/2005/8/layout/orgChart1"/>
    <dgm:cxn modelId="{63A17DFF-FB7B-4F3E-BD5B-10D2975F7D9F}" type="presOf" srcId="{E3FA9EE1-5D9D-44B8-B6A0-3280E40662A8}" destId="{C474286E-AF8F-4C52-BE6F-0749587D56CE}" srcOrd="0" destOrd="0" presId="urn:microsoft.com/office/officeart/2005/8/layout/orgChart1"/>
    <dgm:cxn modelId="{A3E7A74C-A241-420C-8F2C-A0C91265F671}" type="presParOf" srcId="{08E30D71-E1CD-4B5B-BF8C-D88BD044F576}" destId="{4D9807A2-2AC1-42A0-A664-6A6BD6F295BC}" srcOrd="0" destOrd="0" presId="urn:microsoft.com/office/officeart/2005/8/layout/orgChart1"/>
    <dgm:cxn modelId="{CFD633CB-15AD-403D-82AF-852DFEEBB67C}" type="presParOf" srcId="{4D9807A2-2AC1-42A0-A664-6A6BD6F295BC}" destId="{AEE17986-3A8D-4273-B90B-029868BD79D7}" srcOrd="0" destOrd="0" presId="urn:microsoft.com/office/officeart/2005/8/layout/orgChart1"/>
    <dgm:cxn modelId="{52ECF4E7-D1F6-4C21-9068-B4D88BB42741}" type="presParOf" srcId="{AEE17986-3A8D-4273-B90B-029868BD79D7}" destId="{F4D6713D-5551-44B7-9AA2-3C52E4280830}" srcOrd="0" destOrd="0" presId="urn:microsoft.com/office/officeart/2005/8/layout/orgChart1"/>
    <dgm:cxn modelId="{B1246331-7514-4F91-A5AC-9E869AA8BD08}" type="presParOf" srcId="{AEE17986-3A8D-4273-B90B-029868BD79D7}" destId="{D9A337BF-DB4B-407B-BC0F-684FB4AA00E6}" srcOrd="1" destOrd="0" presId="urn:microsoft.com/office/officeart/2005/8/layout/orgChart1"/>
    <dgm:cxn modelId="{B3DD238E-B57A-4730-945D-BFA2B8C43B57}" type="presParOf" srcId="{4D9807A2-2AC1-42A0-A664-6A6BD6F295BC}" destId="{70258CE4-FD7C-4C38-A290-C7957E7B95B0}" srcOrd="1" destOrd="0" presId="urn:microsoft.com/office/officeart/2005/8/layout/orgChart1"/>
    <dgm:cxn modelId="{E7C78414-3216-4BCA-98A5-EC52C5E256CB}" type="presParOf" srcId="{70258CE4-FD7C-4C38-A290-C7957E7B95B0}" destId="{6CC409F8-C2A7-4100-8A48-EA8FBBBF2316}" srcOrd="0" destOrd="0" presId="urn:microsoft.com/office/officeart/2005/8/layout/orgChart1"/>
    <dgm:cxn modelId="{4BC8CA33-4B83-490B-954F-C3A2D53CA6EA}" type="presParOf" srcId="{70258CE4-FD7C-4C38-A290-C7957E7B95B0}" destId="{518E8465-C9CF-4852-8844-84110DD64969}" srcOrd="1" destOrd="0" presId="urn:microsoft.com/office/officeart/2005/8/layout/orgChart1"/>
    <dgm:cxn modelId="{85CE2928-47EB-4131-9643-55C5E13BBFB2}" type="presParOf" srcId="{518E8465-C9CF-4852-8844-84110DD64969}" destId="{8A4784F1-891A-4E12-B034-683ADC10C631}" srcOrd="0" destOrd="0" presId="urn:microsoft.com/office/officeart/2005/8/layout/orgChart1"/>
    <dgm:cxn modelId="{D7401F2D-B5F7-480B-8D15-26081FB1333A}" type="presParOf" srcId="{8A4784F1-891A-4E12-B034-683ADC10C631}" destId="{A6341565-1006-4C4E-8019-E15690904592}" srcOrd="0" destOrd="0" presId="urn:microsoft.com/office/officeart/2005/8/layout/orgChart1"/>
    <dgm:cxn modelId="{3D2EB1A5-40C8-476E-BD92-5E61096391E9}" type="presParOf" srcId="{8A4784F1-891A-4E12-B034-683ADC10C631}" destId="{AD501213-841C-4198-BB7E-B4585E50503A}" srcOrd="1" destOrd="0" presId="urn:microsoft.com/office/officeart/2005/8/layout/orgChart1"/>
    <dgm:cxn modelId="{B040CE16-5674-40AE-B8DC-884F19A00788}" type="presParOf" srcId="{518E8465-C9CF-4852-8844-84110DD64969}" destId="{F671CF6E-91BA-4D6E-9DA3-F0033E1934F3}" srcOrd="1" destOrd="0" presId="urn:microsoft.com/office/officeart/2005/8/layout/orgChart1"/>
    <dgm:cxn modelId="{A7D82D4E-5A9A-4BB6-8C04-BE1F4F85212B}" type="presParOf" srcId="{F671CF6E-91BA-4D6E-9DA3-F0033E1934F3}" destId="{17209B6E-3F59-4D81-B399-D2FB1DB0A0DB}" srcOrd="0" destOrd="0" presId="urn:microsoft.com/office/officeart/2005/8/layout/orgChart1"/>
    <dgm:cxn modelId="{E7845E52-D296-404D-83EC-3C0F968F8658}" type="presParOf" srcId="{F671CF6E-91BA-4D6E-9DA3-F0033E1934F3}" destId="{47704E67-98BE-4DE7-B5F8-C8818C05F474}" srcOrd="1" destOrd="0" presId="urn:microsoft.com/office/officeart/2005/8/layout/orgChart1"/>
    <dgm:cxn modelId="{F8FD3CD8-EF0B-442F-94F2-AF532DC49396}" type="presParOf" srcId="{47704E67-98BE-4DE7-B5F8-C8818C05F474}" destId="{5D907781-B0DF-44A8-842F-50832595CB03}" srcOrd="0" destOrd="0" presId="urn:microsoft.com/office/officeart/2005/8/layout/orgChart1"/>
    <dgm:cxn modelId="{FCDE489F-FC98-4CE2-B596-DE498F9DE000}" type="presParOf" srcId="{5D907781-B0DF-44A8-842F-50832595CB03}" destId="{3CA848AD-D04D-4D2C-86B6-FE73B8BEB23D}" srcOrd="0" destOrd="0" presId="urn:microsoft.com/office/officeart/2005/8/layout/orgChart1"/>
    <dgm:cxn modelId="{84162A27-09A2-414A-9836-A0D0BF715A95}" type="presParOf" srcId="{5D907781-B0DF-44A8-842F-50832595CB03}" destId="{83D0934D-FE7A-409B-9FE8-FAAD53E450EB}" srcOrd="1" destOrd="0" presId="urn:microsoft.com/office/officeart/2005/8/layout/orgChart1"/>
    <dgm:cxn modelId="{751ECE74-8138-42DA-9673-DA078E3EA1A6}" type="presParOf" srcId="{47704E67-98BE-4DE7-B5F8-C8818C05F474}" destId="{98EF95FD-4092-4496-9F47-8E15177300B8}" srcOrd="1" destOrd="0" presId="urn:microsoft.com/office/officeart/2005/8/layout/orgChart1"/>
    <dgm:cxn modelId="{9050ECD4-F84D-416C-A47E-4ED6696079B5}" type="presParOf" srcId="{47704E67-98BE-4DE7-B5F8-C8818C05F474}" destId="{9DC14FF6-D513-422E-AFA8-87837D08288E}" srcOrd="2" destOrd="0" presId="urn:microsoft.com/office/officeart/2005/8/layout/orgChart1"/>
    <dgm:cxn modelId="{8F81479D-93E8-4A19-9AB0-1AB68A727CAF}" type="presParOf" srcId="{F671CF6E-91BA-4D6E-9DA3-F0033E1934F3}" destId="{C474286E-AF8F-4C52-BE6F-0749587D56CE}" srcOrd="2" destOrd="0" presId="urn:microsoft.com/office/officeart/2005/8/layout/orgChart1"/>
    <dgm:cxn modelId="{C90FA06E-C673-4B76-8BD1-1F4D5580B215}" type="presParOf" srcId="{F671CF6E-91BA-4D6E-9DA3-F0033E1934F3}" destId="{FA28B545-FA1D-4A8C-8B5F-9F2192A0059F}" srcOrd="3" destOrd="0" presId="urn:microsoft.com/office/officeart/2005/8/layout/orgChart1"/>
    <dgm:cxn modelId="{C3D56B84-B6A5-4EAA-8E71-1514CC653AC1}" type="presParOf" srcId="{FA28B545-FA1D-4A8C-8B5F-9F2192A0059F}" destId="{D16BD0CD-CBEE-40F5-808A-1128922B2583}" srcOrd="0" destOrd="0" presId="urn:microsoft.com/office/officeart/2005/8/layout/orgChart1"/>
    <dgm:cxn modelId="{F76347A2-0385-4992-B984-41A6E22D83E4}" type="presParOf" srcId="{D16BD0CD-CBEE-40F5-808A-1128922B2583}" destId="{5201BEE5-E870-4992-9C44-2C62BB598DB2}" srcOrd="0" destOrd="0" presId="urn:microsoft.com/office/officeart/2005/8/layout/orgChart1"/>
    <dgm:cxn modelId="{3B8E1A82-D8E3-4601-A1EE-51B13B01C40B}" type="presParOf" srcId="{D16BD0CD-CBEE-40F5-808A-1128922B2583}" destId="{81F2F86B-DF2E-4AFE-AD1C-13EFA245240B}" srcOrd="1" destOrd="0" presId="urn:microsoft.com/office/officeart/2005/8/layout/orgChart1"/>
    <dgm:cxn modelId="{E903F343-2BB6-49DD-A8C4-8C8243BC8110}" type="presParOf" srcId="{FA28B545-FA1D-4A8C-8B5F-9F2192A0059F}" destId="{E77D66EC-2350-4435-8D53-C5C5CD03447A}" srcOrd="1" destOrd="0" presId="urn:microsoft.com/office/officeart/2005/8/layout/orgChart1"/>
    <dgm:cxn modelId="{1FD9C0E0-70EA-43B2-A1BF-0DCC631ABA71}" type="presParOf" srcId="{FA28B545-FA1D-4A8C-8B5F-9F2192A0059F}" destId="{FFD63CEF-C83A-461A-8A3D-19E5FD175B5C}" srcOrd="2" destOrd="0" presId="urn:microsoft.com/office/officeart/2005/8/layout/orgChart1"/>
    <dgm:cxn modelId="{8A497E72-166A-4F6B-917B-685BAD25A753}" type="presParOf" srcId="{518E8465-C9CF-4852-8844-84110DD64969}" destId="{52955210-D36D-4228-8487-6945D921B7A1}" srcOrd="2" destOrd="0" presId="urn:microsoft.com/office/officeart/2005/8/layout/orgChart1"/>
    <dgm:cxn modelId="{8D230D4F-BFA6-4960-B5EA-F4E475E45B1F}" type="presParOf" srcId="{70258CE4-FD7C-4C38-A290-C7957E7B95B0}" destId="{2E0649B2-905E-4931-92AE-509630DF7EAB}" srcOrd="2" destOrd="0" presId="urn:microsoft.com/office/officeart/2005/8/layout/orgChart1"/>
    <dgm:cxn modelId="{724E1CA0-9FA1-4D92-8D3D-2B61CCDF9E78}" type="presParOf" srcId="{70258CE4-FD7C-4C38-A290-C7957E7B95B0}" destId="{61974101-7D8A-41EF-8553-606757085614}" srcOrd="3" destOrd="0" presId="urn:microsoft.com/office/officeart/2005/8/layout/orgChart1"/>
    <dgm:cxn modelId="{66FD6759-4037-46DA-8005-C5C697ED11E4}" type="presParOf" srcId="{61974101-7D8A-41EF-8553-606757085614}" destId="{9359ECA3-8594-4119-B3DD-9D9DF2350B18}" srcOrd="0" destOrd="0" presId="urn:microsoft.com/office/officeart/2005/8/layout/orgChart1"/>
    <dgm:cxn modelId="{F922B350-3424-4E32-901F-C3FB9BDA147D}" type="presParOf" srcId="{9359ECA3-8594-4119-B3DD-9D9DF2350B18}" destId="{B5D7B895-08E5-4B6B-BB3E-A45A1B6401A2}" srcOrd="0" destOrd="0" presId="urn:microsoft.com/office/officeart/2005/8/layout/orgChart1"/>
    <dgm:cxn modelId="{02CEB50A-90B3-4D2A-A026-EC30CBB211FD}" type="presParOf" srcId="{9359ECA3-8594-4119-B3DD-9D9DF2350B18}" destId="{EE3CE7CD-661E-45F7-BB3E-7DEFDF3F764B}" srcOrd="1" destOrd="0" presId="urn:microsoft.com/office/officeart/2005/8/layout/orgChart1"/>
    <dgm:cxn modelId="{E95CC98B-140B-4D14-9950-7AB8B396EAD1}" type="presParOf" srcId="{61974101-7D8A-41EF-8553-606757085614}" destId="{35970E7E-E2D5-45F1-8226-4F4D030DAA65}" srcOrd="1" destOrd="0" presId="urn:microsoft.com/office/officeart/2005/8/layout/orgChart1"/>
    <dgm:cxn modelId="{852318CD-752F-4118-8ED5-0B8052035292}" type="presParOf" srcId="{35970E7E-E2D5-45F1-8226-4F4D030DAA65}" destId="{7959CD46-CF25-4AA2-BBB2-C6EDD47370DA}" srcOrd="0" destOrd="0" presId="urn:microsoft.com/office/officeart/2005/8/layout/orgChart1"/>
    <dgm:cxn modelId="{75A4E3A3-8B38-42FA-8C1D-A9818E9C56A6}" type="presParOf" srcId="{35970E7E-E2D5-45F1-8226-4F4D030DAA65}" destId="{C8F268D0-68FE-4856-8E2F-AB66AED5947F}" srcOrd="1" destOrd="0" presId="urn:microsoft.com/office/officeart/2005/8/layout/orgChart1"/>
    <dgm:cxn modelId="{B8759323-70ED-46B8-AB6F-691B1E7DFF84}" type="presParOf" srcId="{C8F268D0-68FE-4856-8E2F-AB66AED5947F}" destId="{B2FC267E-71FB-4474-B84E-DC37E2E4895B}" srcOrd="0" destOrd="0" presId="urn:microsoft.com/office/officeart/2005/8/layout/orgChart1"/>
    <dgm:cxn modelId="{EA146E26-D184-492D-A72A-BFB75B9DF120}" type="presParOf" srcId="{B2FC267E-71FB-4474-B84E-DC37E2E4895B}" destId="{C8FD0CA8-7123-404E-BD72-24C47EB64A68}" srcOrd="0" destOrd="0" presId="urn:microsoft.com/office/officeart/2005/8/layout/orgChart1"/>
    <dgm:cxn modelId="{32196D86-4558-4701-9E96-605A5478881C}" type="presParOf" srcId="{B2FC267E-71FB-4474-B84E-DC37E2E4895B}" destId="{7CDD70E9-3839-4FE2-AACD-E141DA79FCEE}" srcOrd="1" destOrd="0" presId="urn:microsoft.com/office/officeart/2005/8/layout/orgChart1"/>
    <dgm:cxn modelId="{87BD7880-CBC8-443D-81A3-AB801DD91FA5}" type="presParOf" srcId="{C8F268D0-68FE-4856-8E2F-AB66AED5947F}" destId="{7D7CFDC9-9787-4AB5-977A-5DC59822AD70}" srcOrd="1" destOrd="0" presId="urn:microsoft.com/office/officeart/2005/8/layout/orgChart1"/>
    <dgm:cxn modelId="{5D436447-642B-4318-ABA5-3F0156AF301D}" type="presParOf" srcId="{C8F268D0-68FE-4856-8E2F-AB66AED5947F}" destId="{8F986CB1-3A14-4C22-AC9F-A6D394E01FF9}" srcOrd="2" destOrd="0" presId="urn:microsoft.com/office/officeart/2005/8/layout/orgChart1"/>
    <dgm:cxn modelId="{01F58BF9-9EDB-41F0-92CE-D91977E60E2E}" type="presParOf" srcId="{35970E7E-E2D5-45F1-8226-4F4D030DAA65}" destId="{E5FD4DFC-E8BB-4B62-BF2E-49604DC481E6}" srcOrd="2" destOrd="0" presId="urn:microsoft.com/office/officeart/2005/8/layout/orgChart1"/>
    <dgm:cxn modelId="{DADBCD36-C644-472E-9E6A-DB77B3087C3A}" type="presParOf" srcId="{35970E7E-E2D5-45F1-8226-4F4D030DAA65}" destId="{827AC99A-5458-4597-84E6-9E77DEEFE269}" srcOrd="3" destOrd="0" presId="urn:microsoft.com/office/officeart/2005/8/layout/orgChart1"/>
    <dgm:cxn modelId="{243AEFEE-4795-434B-8FAF-77B388334E61}" type="presParOf" srcId="{827AC99A-5458-4597-84E6-9E77DEEFE269}" destId="{A17BB07C-4A5A-40B0-8DBE-2C5DF6F98179}" srcOrd="0" destOrd="0" presId="urn:microsoft.com/office/officeart/2005/8/layout/orgChart1"/>
    <dgm:cxn modelId="{6D772B9F-6901-43FD-9568-C94DD77D3DD4}" type="presParOf" srcId="{A17BB07C-4A5A-40B0-8DBE-2C5DF6F98179}" destId="{9E8E3989-D4CA-4136-8AAB-057B318E44A1}" srcOrd="0" destOrd="0" presId="urn:microsoft.com/office/officeart/2005/8/layout/orgChart1"/>
    <dgm:cxn modelId="{36550208-9C14-41BC-B911-D91E884C378B}" type="presParOf" srcId="{A17BB07C-4A5A-40B0-8DBE-2C5DF6F98179}" destId="{5DC57854-A1CF-4A7F-9A48-04EC18B252E8}" srcOrd="1" destOrd="0" presId="urn:microsoft.com/office/officeart/2005/8/layout/orgChart1"/>
    <dgm:cxn modelId="{39C8148A-94CA-4B5D-A66E-4D36E876B1FC}" type="presParOf" srcId="{827AC99A-5458-4597-84E6-9E77DEEFE269}" destId="{EBF2224E-BB8B-400A-A5E2-ECCC6EAF2A88}" srcOrd="1" destOrd="0" presId="urn:microsoft.com/office/officeart/2005/8/layout/orgChart1"/>
    <dgm:cxn modelId="{440D8C29-A9D3-4093-A2B4-5BBEFB6EBB6D}" type="presParOf" srcId="{827AC99A-5458-4597-84E6-9E77DEEFE269}" destId="{13FB113C-C7D0-4E9F-9E09-BE3B64E89E6F}" srcOrd="2" destOrd="0" presId="urn:microsoft.com/office/officeart/2005/8/layout/orgChart1"/>
    <dgm:cxn modelId="{19DC7E90-047A-4235-8173-CD6B02573FFB}" type="presParOf" srcId="{61974101-7D8A-41EF-8553-606757085614}" destId="{462D871A-C825-4D3D-9D1F-AAC5FE7C0530}" srcOrd="2" destOrd="0" presId="urn:microsoft.com/office/officeart/2005/8/layout/orgChart1"/>
    <dgm:cxn modelId="{2321BF3A-5C84-49BC-A204-631373EA75CE}" type="presParOf" srcId="{70258CE4-FD7C-4C38-A290-C7957E7B95B0}" destId="{FF94C5B0-4FB0-4188-9376-1F345A85D71F}" srcOrd="4" destOrd="0" presId="urn:microsoft.com/office/officeart/2005/8/layout/orgChart1"/>
    <dgm:cxn modelId="{AFAB960D-DEBA-4F1F-ABBD-B36CC3BD71FF}" type="presParOf" srcId="{70258CE4-FD7C-4C38-A290-C7957E7B95B0}" destId="{E23D51FB-DCC2-40A7-A24C-ECECE4E78373}" srcOrd="5" destOrd="0" presId="urn:microsoft.com/office/officeart/2005/8/layout/orgChart1"/>
    <dgm:cxn modelId="{5C4B8431-C603-4061-829A-9621B5B615B6}" type="presParOf" srcId="{E23D51FB-DCC2-40A7-A24C-ECECE4E78373}" destId="{9B55774D-2FE8-47FA-B863-9A7476B1328C}" srcOrd="0" destOrd="0" presId="urn:microsoft.com/office/officeart/2005/8/layout/orgChart1"/>
    <dgm:cxn modelId="{5E64F6CF-EF66-4413-BB43-56E4B99C8EA8}" type="presParOf" srcId="{9B55774D-2FE8-47FA-B863-9A7476B1328C}" destId="{E08B3F1F-AEE5-48B4-A178-5E32868EEBCE}" srcOrd="0" destOrd="0" presId="urn:microsoft.com/office/officeart/2005/8/layout/orgChart1"/>
    <dgm:cxn modelId="{841C2983-46BD-46EE-B459-EC239FC78A60}" type="presParOf" srcId="{9B55774D-2FE8-47FA-B863-9A7476B1328C}" destId="{077FC6B7-5090-45AE-9212-6815A53D67AF}" srcOrd="1" destOrd="0" presId="urn:microsoft.com/office/officeart/2005/8/layout/orgChart1"/>
    <dgm:cxn modelId="{14DECBAF-68B7-4996-8CBA-5937CBAC9B82}" type="presParOf" srcId="{E23D51FB-DCC2-40A7-A24C-ECECE4E78373}" destId="{884EFB8A-1BC8-40E5-883E-DD2999B660CC}" srcOrd="1" destOrd="0" presId="urn:microsoft.com/office/officeart/2005/8/layout/orgChart1"/>
    <dgm:cxn modelId="{7E27AF7D-B7FD-4545-890E-704667047BE4}" type="presParOf" srcId="{E23D51FB-DCC2-40A7-A24C-ECECE4E78373}" destId="{13AAE2BE-79DC-4B57-9ACF-BE625D489F63}" srcOrd="2" destOrd="0" presId="urn:microsoft.com/office/officeart/2005/8/layout/orgChart1"/>
    <dgm:cxn modelId="{5BC02850-14D4-4167-8C13-0FDD80E11558}" type="presParOf" srcId="{70258CE4-FD7C-4C38-A290-C7957E7B95B0}" destId="{52951519-965B-488D-8BDC-434515815103}" srcOrd="6" destOrd="0" presId="urn:microsoft.com/office/officeart/2005/8/layout/orgChart1"/>
    <dgm:cxn modelId="{196811F6-A487-4AB4-A6D4-AF81AE0D3693}" type="presParOf" srcId="{70258CE4-FD7C-4C38-A290-C7957E7B95B0}" destId="{9360F778-7EE2-4709-B07E-D4997961C2E0}" srcOrd="7" destOrd="0" presId="urn:microsoft.com/office/officeart/2005/8/layout/orgChart1"/>
    <dgm:cxn modelId="{7C497930-CE9C-4159-8DF5-E80415F76EC8}" type="presParOf" srcId="{9360F778-7EE2-4709-B07E-D4997961C2E0}" destId="{97816088-0430-4E39-A6BF-9A86F088F54C}" srcOrd="0" destOrd="0" presId="urn:microsoft.com/office/officeart/2005/8/layout/orgChart1"/>
    <dgm:cxn modelId="{3439DFF0-4CA5-4DC3-96FF-69331A1E8D8A}" type="presParOf" srcId="{97816088-0430-4E39-A6BF-9A86F088F54C}" destId="{BFC99940-D56F-4141-AE7C-D73D0C05748F}" srcOrd="0" destOrd="0" presId="urn:microsoft.com/office/officeart/2005/8/layout/orgChart1"/>
    <dgm:cxn modelId="{F5779183-7FCF-4C56-B6C4-8FFCAB745E73}" type="presParOf" srcId="{97816088-0430-4E39-A6BF-9A86F088F54C}" destId="{1D2D65C2-D9C5-48EB-9A4B-D159D9166FBB}" srcOrd="1" destOrd="0" presId="urn:microsoft.com/office/officeart/2005/8/layout/orgChart1"/>
    <dgm:cxn modelId="{0A58DB31-D006-4079-94BC-CF50EDC37D12}" type="presParOf" srcId="{9360F778-7EE2-4709-B07E-D4997961C2E0}" destId="{49F46B7C-A0F5-42FF-B338-4B5A25B6D188}" srcOrd="1" destOrd="0" presId="urn:microsoft.com/office/officeart/2005/8/layout/orgChart1"/>
    <dgm:cxn modelId="{285DFE39-9607-4277-A93A-6224DF9BCF30}" type="presParOf" srcId="{9360F778-7EE2-4709-B07E-D4997961C2E0}" destId="{AFB5A24F-E715-41A1-A8C0-E3DC52E1536E}" srcOrd="2" destOrd="0" presId="urn:microsoft.com/office/officeart/2005/8/layout/orgChart1"/>
    <dgm:cxn modelId="{ADD0D9CD-3BF9-4B96-A06E-A3DDE307C44B}" type="presParOf" srcId="{4D9807A2-2AC1-42A0-A664-6A6BD6F295BC}" destId="{5EC7E0B3-629E-4165-B804-42B9D34963C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51519-965B-488D-8BDC-434515815103}">
      <dsp:nvSpPr>
        <dsp:cNvPr id="0" name=""/>
        <dsp:cNvSpPr/>
      </dsp:nvSpPr>
      <dsp:spPr>
        <a:xfrm>
          <a:off x="4548187" y="952555"/>
          <a:ext cx="3446284" cy="398743"/>
        </a:xfrm>
        <a:custGeom>
          <a:avLst/>
          <a:gdLst/>
          <a:ahLst/>
          <a:cxnLst/>
          <a:rect l="0" t="0" r="0" b="0"/>
          <a:pathLst>
            <a:path>
              <a:moveTo>
                <a:pt x="0" y="0"/>
              </a:moveTo>
              <a:lnTo>
                <a:pt x="0" y="199371"/>
              </a:lnTo>
              <a:lnTo>
                <a:pt x="3446284" y="199371"/>
              </a:lnTo>
              <a:lnTo>
                <a:pt x="3446284" y="3987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94C5B0-4FB0-4188-9376-1F345A85D71F}">
      <dsp:nvSpPr>
        <dsp:cNvPr id="0" name=""/>
        <dsp:cNvSpPr/>
      </dsp:nvSpPr>
      <dsp:spPr>
        <a:xfrm>
          <a:off x="4548187" y="952555"/>
          <a:ext cx="1148761" cy="398743"/>
        </a:xfrm>
        <a:custGeom>
          <a:avLst/>
          <a:gdLst/>
          <a:ahLst/>
          <a:cxnLst/>
          <a:rect l="0" t="0" r="0" b="0"/>
          <a:pathLst>
            <a:path>
              <a:moveTo>
                <a:pt x="0" y="0"/>
              </a:moveTo>
              <a:lnTo>
                <a:pt x="0" y="199371"/>
              </a:lnTo>
              <a:lnTo>
                <a:pt x="1148761" y="199371"/>
              </a:lnTo>
              <a:lnTo>
                <a:pt x="1148761" y="3987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FD4DFC-E8BB-4B62-BF2E-49604DC481E6}">
      <dsp:nvSpPr>
        <dsp:cNvPr id="0" name=""/>
        <dsp:cNvSpPr/>
      </dsp:nvSpPr>
      <dsp:spPr>
        <a:xfrm>
          <a:off x="2639914" y="2300689"/>
          <a:ext cx="284816" cy="2221571"/>
        </a:xfrm>
        <a:custGeom>
          <a:avLst/>
          <a:gdLst/>
          <a:ahLst/>
          <a:cxnLst/>
          <a:rect l="0" t="0" r="0" b="0"/>
          <a:pathLst>
            <a:path>
              <a:moveTo>
                <a:pt x="0" y="0"/>
              </a:moveTo>
              <a:lnTo>
                <a:pt x="0" y="2221571"/>
              </a:lnTo>
              <a:lnTo>
                <a:pt x="284816" y="222157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59CD46-CF25-4AA2-BBB2-C6EDD47370DA}">
      <dsp:nvSpPr>
        <dsp:cNvPr id="0" name=""/>
        <dsp:cNvSpPr/>
      </dsp:nvSpPr>
      <dsp:spPr>
        <a:xfrm>
          <a:off x="2639914" y="2300689"/>
          <a:ext cx="284816" cy="873438"/>
        </a:xfrm>
        <a:custGeom>
          <a:avLst/>
          <a:gdLst/>
          <a:ahLst/>
          <a:cxnLst/>
          <a:rect l="0" t="0" r="0" b="0"/>
          <a:pathLst>
            <a:path>
              <a:moveTo>
                <a:pt x="0" y="0"/>
              </a:moveTo>
              <a:lnTo>
                <a:pt x="0" y="873438"/>
              </a:lnTo>
              <a:lnTo>
                <a:pt x="284816" y="8734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0649B2-905E-4931-92AE-509630DF7EAB}">
      <dsp:nvSpPr>
        <dsp:cNvPr id="0" name=""/>
        <dsp:cNvSpPr/>
      </dsp:nvSpPr>
      <dsp:spPr>
        <a:xfrm>
          <a:off x="3399425" y="952555"/>
          <a:ext cx="1148761" cy="398743"/>
        </a:xfrm>
        <a:custGeom>
          <a:avLst/>
          <a:gdLst/>
          <a:ahLst/>
          <a:cxnLst/>
          <a:rect l="0" t="0" r="0" b="0"/>
          <a:pathLst>
            <a:path>
              <a:moveTo>
                <a:pt x="1148761" y="0"/>
              </a:moveTo>
              <a:lnTo>
                <a:pt x="1148761" y="199371"/>
              </a:lnTo>
              <a:lnTo>
                <a:pt x="0" y="199371"/>
              </a:lnTo>
              <a:lnTo>
                <a:pt x="0" y="3987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74286E-AF8F-4C52-BE6F-0749587D56CE}">
      <dsp:nvSpPr>
        <dsp:cNvPr id="0" name=""/>
        <dsp:cNvSpPr/>
      </dsp:nvSpPr>
      <dsp:spPr>
        <a:xfrm>
          <a:off x="342391" y="2300689"/>
          <a:ext cx="284816" cy="2221571"/>
        </a:xfrm>
        <a:custGeom>
          <a:avLst/>
          <a:gdLst/>
          <a:ahLst/>
          <a:cxnLst/>
          <a:rect l="0" t="0" r="0" b="0"/>
          <a:pathLst>
            <a:path>
              <a:moveTo>
                <a:pt x="0" y="0"/>
              </a:moveTo>
              <a:lnTo>
                <a:pt x="0" y="2221571"/>
              </a:lnTo>
              <a:lnTo>
                <a:pt x="284816" y="222157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209B6E-3F59-4D81-B399-D2FB1DB0A0DB}">
      <dsp:nvSpPr>
        <dsp:cNvPr id="0" name=""/>
        <dsp:cNvSpPr/>
      </dsp:nvSpPr>
      <dsp:spPr>
        <a:xfrm>
          <a:off x="342391" y="2300689"/>
          <a:ext cx="284816" cy="873438"/>
        </a:xfrm>
        <a:custGeom>
          <a:avLst/>
          <a:gdLst/>
          <a:ahLst/>
          <a:cxnLst/>
          <a:rect l="0" t="0" r="0" b="0"/>
          <a:pathLst>
            <a:path>
              <a:moveTo>
                <a:pt x="0" y="0"/>
              </a:moveTo>
              <a:lnTo>
                <a:pt x="0" y="873438"/>
              </a:lnTo>
              <a:lnTo>
                <a:pt x="284816" y="8734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C409F8-C2A7-4100-8A48-EA8FBBBF2316}">
      <dsp:nvSpPr>
        <dsp:cNvPr id="0" name=""/>
        <dsp:cNvSpPr/>
      </dsp:nvSpPr>
      <dsp:spPr>
        <a:xfrm>
          <a:off x="1101902" y="952555"/>
          <a:ext cx="3446284" cy="398743"/>
        </a:xfrm>
        <a:custGeom>
          <a:avLst/>
          <a:gdLst/>
          <a:ahLst/>
          <a:cxnLst/>
          <a:rect l="0" t="0" r="0" b="0"/>
          <a:pathLst>
            <a:path>
              <a:moveTo>
                <a:pt x="3446284" y="0"/>
              </a:moveTo>
              <a:lnTo>
                <a:pt x="3446284" y="199371"/>
              </a:lnTo>
              <a:lnTo>
                <a:pt x="0" y="199371"/>
              </a:lnTo>
              <a:lnTo>
                <a:pt x="0" y="3987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D6713D-5551-44B7-9AA2-3C52E4280830}">
      <dsp:nvSpPr>
        <dsp:cNvPr id="0" name=""/>
        <dsp:cNvSpPr/>
      </dsp:nvSpPr>
      <dsp:spPr>
        <a:xfrm>
          <a:off x="3598797" y="3166"/>
          <a:ext cx="1898779" cy="9493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BBHWP</a:t>
          </a:r>
        </a:p>
      </dsp:txBody>
      <dsp:txXfrm>
        <a:off x="3598797" y="3166"/>
        <a:ext cx="1898779" cy="949389"/>
      </dsp:txXfrm>
    </dsp:sp>
    <dsp:sp modelId="{A6341565-1006-4C4E-8019-E15690904592}">
      <dsp:nvSpPr>
        <dsp:cNvPr id="0" name=""/>
        <dsp:cNvSpPr/>
      </dsp:nvSpPr>
      <dsp:spPr>
        <a:xfrm>
          <a:off x="152513" y="1351299"/>
          <a:ext cx="1898779" cy="9493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Substance Use Branch</a:t>
          </a:r>
        </a:p>
      </dsp:txBody>
      <dsp:txXfrm>
        <a:off x="152513" y="1351299"/>
        <a:ext cx="1898779" cy="949389"/>
      </dsp:txXfrm>
    </dsp:sp>
    <dsp:sp modelId="{3CA848AD-D04D-4D2C-86B6-FE73B8BEB23D}">
      <dsp:nvSpPr>
        <dsp:cNvPr id="0" name=""/>
        <dsp:cNvSpPr/>
      </dsp:nvSpPr>
      <dsp:spPr>
        <a:xfrm>
          <a:off x="627207" y="2699432"/>
          <a:ext cx="1898779" cy="949389"/>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Substance Use Prevention Treatment and Recovery Services  (SUPTRS)</a:t>
          </a:r>
        </a:p>
      </dsp:txBody>
      <dsp:txXfrm>
        <a:off x="627207" y="2699432"/>
        <a:ext cx="1898779" cy="949389"/>
      </dsp:txXfrm>
    </dsp:sp>
    <dsp:sp modelId="{5201BEE5-E870-4992-9C44-2C62BB598DB2}">
      <dsp:nvSpPr>
        <dsp:cNvPr id="0" name=""/>
        <dsp:cNvSpPr/>
      </dsp:nvSpPr>
      <dsp:spPr>
        <a:xfrm>
          <a:off x="627207" y="4047566"/>
          <a:ext cx="1898779" cy="9493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State Opioid Response (SOR)</a:t>
          </a:r>
        </a:p>
      </dsp:txBody>
      <dsp:txXfrm>
        <a:off x="627207" y="4047566"/>
        <a:ext cx="1898779" cy="949389"/>
      </dsp:txXfrm>
    </dsp:sp>
    <dsp:sp modelId="{B5D7B895-08E5-4B6B-BB3E-A45A1B6401A2}">
      <dsp:nvSpPr>
        <dsp:cNvPr id="0" name=""/>
        <dsp:cNvSpPr/>
      </dsp:nvSpPr>
      <dsp:spPr>
        <a:xfrm>
          <a:off x="2450036" y="1351299"/>
          <a:ext cx="1898779" cy="9493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Mental Health Branch</a:t>
          </a:r>
        </a:p>
      </dsp:txBody>
      <dsp:txXfrm>
        <a:off x="2450036" y="1351299"/>
        <a:ext cx="1898779" cy="949389"/>
      </dsp:txXfrm>
    </dsp:sp>
    <dsp:sp modelId="{C8FD0CA8-7123-404E-BD72-24C47EB64A68}">
      <dsp:nvSpPr>
        <dsp:cNvPr id="0" name=""/>
        <dsp:cNvSpPr/>
      </dsp:nvSpPr>
      <dsp:spPr>
        <a:xfrm>
          <a:off x="2924731" y="2699432"/>
          <a:ext cx="1898779" cy="9493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Community Mental Health Services (CMHS)</a:t>
          </a:r>
        </a:p>
      </dsp:txBody>
      <dsp:txXfrm>
        <a:off x="2924731" y="2699432"/>
        <a:ext cx="1898779" cy="949389"/>
      </dsp:txXfrm>
    </dsp:sp>
    <dsp:sp modelId="{9E8E3989-D4CA-4136-8AAB-057B318E44A1}">
      <dsp:nvSpPr>
        <dsp:cNvPr id="0" name=""/>
        <dsp:cNvSpPr/>
      </dsp:nvSpPr>
      <dsp:spPr>
        <a:xfrm>
          <a:off x="2924731" y="4047566"/>
          <a:ext cx="1898779" cy="9493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Crisis</a:t>
          </a:r>
        </a:p>
      </dsp:txBody>
      <dsp:txXfrm>
        <a:off x="2924731" y="4047566"/>
        <a:ext cx="1898779" cy="949389"/>
      </dsp:txXfrm>
    </dsp:sp>
    <dsp:sp modelId="{E08B3F1F-AEE5-48B4-A178-5E32868EEBCE}">
      <dsp:nvSpPr>
        <dsp:cNvPr id="0" name=""/>
        <dsp:cNvSpPr/>
      </dsp:nvSpPr>
      <dsp:spPr>
        <a:xfrm>
          <a:off x="4747559" y="1351299"/>
          <a:ext cx="1898779" cy="9493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Certifications (BHCEN)</a:t>
          </a:r>
        </a:p>
      </dsp:txBody>
      <dsp:txXfrm>
        <a:off x="4747559" y="1351299"/>
        <a:ext cx="1898779" cy="949389"/>
      </dsp:txXfrm>
    </dsp:sp>
    <dsp:sp modelId="{BFC99940-D56F-4141-AE7C-D73D0C05748F}">
      <dsp:nvSpPr>
        <dsp:cNvPr id="0" name=""/>
        <dsp:cNvSpPr/>
      </dsp:nvSpPr>
      <dsp:spPr>
        <a:xfrm>
          <a:off x="7045082" y="1351299"/>
          <a:ext cx="1898779" cy="9493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Office of Data Management</a:t>
          </a:r>
        </a:p>
      </dsp:txBody>
      <dsp:txXfrm>
        <a:off x="7045082" y="1351299"/>
        <a:ext cx="1898779" cy="94938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5913B8-1B98-4469-BEED-14CF082215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DACF2BD-2FE5-43B2-8085-C6CDE78164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0780483-F0DF-47DD-A444-98555015B4F4}" type="datetimeFigureOut">
              <a:rPr lang="en-US" smtClean="0"/>
              <a:t>9/14/2026</a:t>
            </a:fld>
            <a:endParaRPr lang="en-US" dirty="0"/>
          </a:p>
        </p:txBody>
      </p:sp>
      <p:sp>
        <p:nvSpPr>
          <p:cNvPr id="4" name="Footer Placeholder 3">
            <a:extLst>
              <a:ext uri="{FF2B5EF4-FFF2-40B4-BE49-F238E27FC236}">
                <a16:creationId xmlns:a16="http://schemas.microsoft.com/office/drawing/2014/main" id="{CFB3A712-87AC-4712-AD13-AFB566AEDFD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D1705E3-5AC5-415F-AF52-DCBBFF8D8A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0F2A0-6ED4-4CBA-A889-76A2E3908A2B}" type="slidenum">
              <a:rPr lang="en-US" smtClean="0"/>
              <a:t>‹#›</a:t>
            </a:fld>
            <a:endParaRPr lang="en-US" dirty="0"/>
          </a:p>
        </p:txBody>
      </p:sp>
    </p:spTree>
    <p:extLst>
      <p:ext uri="{BB962C8B-B14F-4D97-AF65-F5344CB8AC3E}">
        <p14:creationId xmlns:p14="http://schemas.microsoft.com/office/powerpoint/2010/main" val="4083076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49FC7E-4E06-43DB-B428-FC3C1D17C6D9}" type="datetimeFigureOut">
              <a:rPr lang="en-US" smtClean="0"/>
              <a:t>9/14/2026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B4746-A893-4459-8BB2-1D7DFF5C77A2}" type="slidenum">
              <a:rPr lang="en-US" smtClean="0"/>
              <a:t>‹#›</a:t>
            </a:fld>
            <a:endParaRPr lang="en-US" dirty="0"/>
          </a:p>
        </p:txBody>
      </p:sp>
    </p:spTree>
    <p:extLst>
      <p:ext uri="{BB962C8B-B14F-4D97-AF65-F5344CB8AC3E}">
        <p14:creationId xmlns:p14="http://schemas.microsoft.com/office/powerpoint/2010/main" val="2035609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B4746-A893-4459-8BB2-1D7DFF5C77A2}" type="slidenum">
              <a:rPr lang="en-US" smtClean="0"/>
              <a:t>8</a:t>
            </a:fld>
            <a:endParaRPr lang="en-US" dirty="0"/>
          </a:p>
        </p:txBody>
      </p:sp>
    </p:spTree>
    <p:extLst>
      <p:ext uri="{BB962C8B-B14F-4D97-AF65-F5344CB8AC3E}">
        <p14:creationId xmlns:p14="http://schemas.microsoft.com/office/powerpoint/2010/main" val="3544639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Both BG and related General funds</a:t>
            </a:r>
          </a:p>
          <a:p>
            <a:endParaRPr lang="en-US" dirty="0"/>
          </a:p>
          <a:p>
            <a:r>
              <a:rPr lang="en-US" dirty="0"/>
              <a:t>Carve-outs:</a:t>
            </a:r>
          </a:p>
          <a:p>
            <a:endParaRPr lang="en-US" dirty="0"/>
          </a:p>
          <a:p>
            <a:r>
              <a:rPr lang="en-US" dirty="0"/>
              <a:t>Required: PP, Women’s Services, Admin CAP</a:t>
            </a:r>
          </a:p>
          <a:p>
            <a:endParaRPr lang="en-US" dirty="0"/>
          </a:p>
          <a:p>
            <a:r>
              <a:rPr lang="en-US" dirty="0"/>
              <a:t>Recovery is not a mandated carveout, but Nevada has been one of the first states to intentionally fund and manage RSS within our BG.</a:t>
            </a:r>
          </a:p>
        </p:txBody>
      </p:sp>
      <p:sp>
        <p:nvSpPr>
          <p:cNvPr id="4" name="Slide Number Placeholder 3"/>
          <p:cNvSpPr>
            <a:spLocks noGrp="1"/>
          </p:cNvSpPr>
          <p:nvPr>
            <p:ph type="sldNum" sz="quarter" idx="5"/>
          </p:nvPr>
        </p:nvSpPr>
        <p:spPr/>
        <p:txBody>
          <a:bodyPr/>
          <a:lstStyle/>
          <a:p>
            <a:fld id="{D25B4746-A893-4459-8BB2-1D7DFF5C77A2}" type="slidenum">
              <a:rPr lang="en-US" smtClean="0"/>
              <a:t>15</a:t>
            </a:fld>
            <a:endParaRPr lang="en-US" dirty="0"/>
          </a:p>
        </p:txBody>
      </p:sp>
    </p:spTree>
    <p:extLst>
      <p:ext uri="{BB962C8B-B14F-4D97-AF65-F5344CB8AC3E}">
        <p14:creationId xmlns:p14="http://schemas.microsoft.com/office/powerpoint/2010/main" val="1761621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11 – certified substance use prevention coalitions and prevention programs</a:t>
            </a:r>
          </a:p>
        </p:txBody>
      </p:sp>
      <p:sp>
        <p:nvSpPr>
          <p:cNvPr id="4" name="Slide Number Placeholder 3"/>
          <p:cNvSpPr>
            <a:spLocks noGrp="1"/>
          </p:cNvSpPr>
          <p:nvPr>
            <p:ph type="sldNum" sz="quarter" idx="5"/>
          </p:nvPr>
        </p:nvSpPr>
        <p:spPr/>
        <p:txBody>
          <a:bodyPr/>
          <a:lstStyle/>
          <a:p>
            <a:fld id="{D25B4746-A893-4459-8BB2-1D7DFF5C77A2}" type="slidenum">
              <a:rPr lang="en-US" smtClean="0"/>
              <a:t>16</a:t>
            </a:fld>
            <a:endParaRPr lang="en-US" dirty="0"/>
          </a:p>
        </p:txBody>
      </p:sp>
    </p:spTree>
    <p:extLst>
      <p:ext uri="{BB962C8B-B14F-4D97-AF65-F5344CB8AC3E}">
        <p14:creationId xmlns:p14="http://schemas.microsoft.com/office/powerpoint/2010/main" val="31028608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PT Instructions for Use">
    <p:spTree>
      <p:nvGrpSpPr>
        <p:cNvPr id="1" name=""/>
        <p:cNvGrpSpPr/>
        <p:nvPr/>
      </p:nvGrpSpPr>
      <p:grpSpPr>
        <a:xfrm>
          <a:off x="0" y="0"/>
          <a:ext cx="0" cy="0"/>
          <a:chOff x="0" y="0"/>
          <a:chExt cx="0" cy="0"/>
        </a:xfrm>
      </p:grpSpPr>
      <p:pic>
        <p:nvPicPr>
          <p:cNvPr id="9" name="Picture 8" descr="Nevada Division of Public and Behavioral Health Logo">
            <a:extLst>
              <a:ext uri="{FF2B5EF4-FFF2-40B4-BE49-F238E27FC236}">
                <a16:creationId xmlns:a16="http://schemas.microsoft.com/office/drawing/2014/main" id="{7712C514-1744-40C3-8B9D-E30A4DEF09D8}"/>
              </a:ext>
            </a:extLst>
          </p:cNvPr>
          <p:cNvPicPr>
            <a:picLocks noChangeAspect="1"/>
          </p:cNvPicPr>
          <p:nvPr userDrawn="1"/>
        </p:nvPicPr>
        <p:blipFill>
          <a:blip r:embed="rId2"/>
          <a:stretch>
            <a:fillRect/>
          </a:stretch>
        </p:blipFill>
        <p:spPr>
          <a:xfrm>
            <a:off x="0" y="0"/>
            <a:ext cx="12192000" cy="6864626"/>
          </a:xfrm>
          <a:prstGeom prst="rect">
            <a:avLst/>
          </a:prstGeom>
        </p:spPr>
      </p:pic>
      <p:sp>
        <p:nvSpPr>
          <p:cNvPr id="10" name="Rectangle 9">
            <a:extLst>
              <a:ext uri="{FF2B5EF4-FFF2-40B4-BE49-F238E27FC236}">
                <a16:creationId xmlns:a16="http://schemas.microsoft.com/office/drawing/2014/main" id="{281F4AC8-DB9B-4F23-9D00-D230926ECBD7}"/>
              </a:ext>
            </a:extLst>
          </p:cNvPr>
          <p:cNvSpPr/>
          <p:nvPr userDrawn="1"/>
        </p:nvSpPr>
        <p:spPr>
          <a:xfrm>
            <a:off x="791039" y="1060949"/>
            <a:ext cx="378372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0EE5331C-E763-4827-9409-A6C2DB98B936}"/>
              </a:ext>
            </a:extLst>
          </p:cNvPr>
          <p:cNvSpPr txBox="1"/>
          <p:nvPr userDrawn="1"/>
        </p:nvSpPr>
        <p:spPr>
          <a:xfrm>
            <a:off x="671513" y="1060949"/>
            <a:ext cx="10169085" cy="954107"/>
          </a:xfrm>
          <a:prstGeom prst="rect">
            <a:avLst/>
          </a:prstGeom>
          <a:noFill/>
        </p:spPr>
        <p:txBody>
          <a:bodyPr wrap="square" rtlCol="0">
            <a:spAutoFit/>
          </a:bodyPr>
          <a:lstStyle/>
          <a:p>
            <a:r>
              <a:rPr lang="en-US" sz="5600" b="1" spc="-150" baseline="0" dirty="0">
                <a:solidFill>
                  <a:schemeClr val="accent1"/>
                </a:solidFill>
                <a:latin typeface="Arial Narrow" panose="020B0606020202030204" pitchFamily="34" charset="0"/>
                <a:cs typeface="Arial" panose="020B0604020202020204" pitchFamily="34" charset="0"/>
              </a:rPr>
              <a:t>POWERPOINT</a:t>
            </a:r>
            <a:r>
              <a:rPr lang="en-US" sz="5600" b="1" spc="-150" baseline="0" dirty="0">
                <a:solidFill>
                  <a:schemeClr val="accent1"/>
                </a:solidFill>
                <a:latin typeface="Arial Narrow" panose="020B0606020202030204" pitchFamily="34" charset="0"/>
              </a:rPr>
              <a:t> INSTRUCTIONS</a:t>
            </a:r>
          </a:p>
        </p:txBody>
      </p:sp>
      <p:sp>
        <p:nvSpPr>
          <p:cNvPr id="13" name="TextBox 12">
            <a:extLst>
              <a:ext uri="{FF2B5EF4-FFF2-40B4-BE49-F238E27FC236}">
                <a16:creationId xmlns:a16="http://schemas.microsoft.com/office/drawing/2014/main" id="{F8F5E7B3-849A-43DB-BDF1-36A96C6CC97F}"/>
              </a:ext>
            </a:extLst>
          </p:cNvPr>
          <p:cNvSpPr txBox="1"/>
          <p:nvPr userDrawn="1"/>
        </p:nvSpPr>
        <p:spPr>
          <a:xfrm>
            <a:off x="671513" y="2343299"/>
            <a:ext cx="10049413" cy="39703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latin typeface="Arial" panose="020B0604020202020204" pitchFamily="34" charset="0"/>
                <a:cs typeface="Arial" panose="020B0604020202020204" pitchFamily="34" charset="0"/>
              </a:rPr>
              <a:t>Please use built-in fonts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spc="0" dirty="0">
                <a:latin typeface="Arial Narrow" panose="020B0606020202030204" pitchFamily="34" charset="0"/>
              </a:rPr>
              <a:t>TITLE FONT</a:t>
            </a:r>
            <a:r>
              <a:rPr lang="en-US" sz="1800" dirty="0">
                <a:latin typeface="Arial" panose="020B0604020202020204" pitchFamily="34" charset="0"/>
                <a:cs typeface="Arial" panose="020B0604020202020204" pitchFamily="34" charset="0"/>
              </a:rPr>
              <a:t>—</a:t>
            </a:r>
            <a:r>
              <a:rPr lang="en-US" sz="1800" b="1" spc="0" dirty="0">
                <a:latin typeface="Arial Narrow" panose="020B0606020202030204" pitchFamily="34" charset="0"/>
                <a:cs typeface="Arial" panose="020B0604020202020204" pitchFamily="34" charset="0"/>
              </a:rPr>
              <a:t>ARIAL NARROW, BOLD, IN ALL CAPS,  AND CONDENSED TO “TIGHT”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latin typeface="Arial" panose="020B0604020202020204" pitchFamily="34" charset="0"/>
                <a:cs typeface="Arial" panose="020B0604020202020204" pitchFamily="34" charset="0"/>
              </a:rPr>
              <a:t>BODY FONT</a:t>
            </a:r>
            <a:r>
              <a:rPr lang="en-US" sz="1800" dirty="0">
                <a:latin typeface="Arial" panose="020B0604020202020204" pitchFamily="34" charset="0"/>
                <a:cs typeface="Arial" panose="020B0604020202020204" pitchFamily="34" charset="0"/>
              </a:rPr>
              <a:t>—Arial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latin typeface="Montserrat Medium"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latin typeface="Arial" panose="020B0604020202020204" pitchFamily="34" charset="0"/>
                <a:cs typeface="Arial" panose="020B0604020202020204" pitchFamily="34" charset="0"/>
              </a:rPr>
              <a:t>COLORS—Use theme colors available in the top row of the color palette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latin typeface="Arial" panose="020B0604020202020204" pitchFamily="34" charset="0"/>
                <a:cs typeface="Arial" panose="020B0604020202020204" pitchFamily="34" charset="0"/>
              </a:rPr>
              <a:t>To add slides, click on “New Slide” in the top banner, and then choose the desired layout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latin typeface="Arial" panose="020B0604020202020204" pitchFamily="34" charset="0"/>
                <a:cs typeface="Arial" panose="020B0604020202020204" pitchFamily="34" charset="0"/>
              </a:rPr>
              <a:t>The following pre-formatted slides are available and should be used: title, “About DPBH,” agenda, questions, contact information, acronyms, final slide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solidFill>
                  <a:schemeClr val="accent1"/>
                </a:solidFill>
                <a:latin typeface="Arial" panose="020B0604020202020204" pitchFamily="34" charset="0"/>
                <a:cs typeface="Arial" panose="020B0604020202020204" pitchFamily="34" charset="0"/>
              </a:rPr>
              <a:t>*Please delete this slide before finalizing your presentation.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latin typeface="Montserrat Medium"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latin typeface="Montserrat Medium" pitchFamily="2" charset="0"/>
            </a:endParaRPr>
          </a:p>
        </p:txBody>
      </p:sp>
    </p:spTree>
    <p:extLst>
      <p:ext uri="{BB962C8B-B14F-4D97-AF65-F5344CB8AC3E}">
        <p14:creationId xmlns:p14="http://schemas.microsoft.com/office/powerpoint/2010/main" val="2881096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85B9878-BB41-4F22-8AC1-758E1EAC194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3954"/>
            <a:ext cx="12199031" cy="6861954"/>
          </a:xfrm>
          <a:prstGeom prst="rect">
            <a:avLst/>
          </a:prstGeom>
        </p:spPr>
      </p:pic>
      <p:sp>
        <p:nvSpPr>
          <p:cNvPr id="10" name="Rectangle 9">
            <a:extLst>
              <a:ext uri="{FF2B5EF4-FFF2-40B4-BE49-F238E27FC236}">
                <a16:creationId xmlns:a16="http://schemas.microsoft.com/office/drawing/2014/main" id="{C29DAE54-362B-4798-A1E5-DDA4EE3130E2}"/>
              </a:ext>
            </a:extLst>
          </p:cNvPr>
          <p:cNvSpPr/>
          <p:nvPr userDrawn="1"/>
        </p:nvSpPr>
        <p:spPr>
          <a:xfrm>
            <a:off x="995363" y="3099725"/>
            <a:ext cx="4309241" cy="105104"/>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A0465E-FEBB-468C-BF00-13BA9D67388F}"/>
              </a:ext>
            </a:extLst>
          </p:cNvPr>
          <p:cNvSpPr>
            <a:spLocks noGrp="1"/>
          </p:cNvSpPr>
          <p:nvPr>
            <p:ph type="ctrTitle" hasCustomPrompt="1"/>
          </p:nvPr>
        </p:nvSpPr>
        <p:spPr>
          <a:xfrm>
            <a:off x="909638" y="2131865"/>
            <a:ext cx="6605503" cy="1074246"/>
          </a:xfrm>
        </p:spPr>
        <p:txBody>
          <a:bodyPr anchor="b">
            <a:noAutofit/>
          </a:bodyPr>
          <a:lstStyle>
            <a:lvl1pPr algn="l">
              <a:defRPr sz="5600" b="1" spc="-150" baseline="0">
                <a:solidFill>
                  <a:schemeClr val="bg1"/>
                </a:solidFill>
                <a:latin typeface="Arial Narrow" panose="020B0606020202030204" pitchFamily="34" charset="0"/>
              </a:defRPr>
            </a:lvl1pPr>
          </a:lstStyle>
          <a:p>
            <a:r>
              <a:rPr lang="en-US" dirty="0"/>
              <a:t>PRESENTATION TITLE</a:t>
            </a:r>
          </a:p>
        </p:txBody>
      </p:sp>
      <p:sp>
        <p:nvSpPr>
          <p:cNvPr id="6" name="Text Placeholder 5">
            <a:extLst>
              <a:ext uri="{FF2B5EF4-FFF2-40B4-BE49-F238E27FC236}">
                <a16:creationId xmlns:a16="http://schemas.microsoft.com/office/drawing/2014/main" id="{CD6393C4-7143-4CE4-8A25-C544F7210829}"/>
              </a:ext>
            </a:extLst>
          </p:cNvPr>
          <p:cNvSpPr>
            <a:spLocks noGrp="1"/>
          </p:cNvSpPr>
          <p:nvPr>
            <p:ph type="body" sz="quarter" idx="11" hasCustomPrompt="1"/>
          </p:nvPr>
        </p:nvSpPr>
        <p:spPr>
          <a:xfrm>
            <a:off x="995279" y="4274004"/>
            <a:ext cx="3355975" cy="364097"/>
          </a:xfrm>
        </p:spPr>
        <p:txBody>
          <a:bodyPr>
            <a:normAutofit/>
          </a:bodyPr>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dirty="0"/>
              <a:t>Date</a:t>
            </a:r>
          </a:p>
        </p:txBody>
      </p:sp>
      <p:sp>
        <p:nvSpPr>
          <p:cNvPr id="4" name="Text Placeholder 3">
            <a:extLst>
              <a:ext uri="{FF2B5EF4-FFF2-40B4-BE49-F238E27FC236}">
                <a16:creationId xmlns:a16="http://schemas.microsoft.com/office/drawing/2014/main" id="{F94E76C3-81A0-41C4-964A-C7FAA571E86B}"/>
              </a:ext>
            </a:extLst>
          </p:cNvPr>
          <p:cNvSpPr>
            <a:spLocks noGrp="1"/>
          </p:cNvSpPr>
          <p:nvPr>
            <p:ph type="body" sz="quarter" idx="10" hasCustomPrompt="1"/>
          </p:nvPr>
        </p:nvSpPr>
        <p:spPr>
          <a:xfrm>
            <a:off x="995279" y="3510701"/>
            <a:ext cx="6605587" cy="595313"/>
          </a:xfrm>
        </p:spPr>
        <p:txBody>
          <a:bodyPr>
            <a:normAutofit/>
          </a:bodyPr>
          <a:lstStyle>
            <a:lvl1pPr marL="0" indent="0">
              <a:spcBef>
                <a:spcPts val="400"/>
              </a:spcBef>
              <a:buNone/>
              <a:defRPr sz="2200">
                <a:solidFill>
                  <a:schemeClr val="bg1"/>
                </a:solidFill>
                <a:latin typeface="Arial" panose="020B0604020202020204" pitchFamily="34" charset="0"/>
                <a:cs typeface="Arial" panose="020B0604020202020204" pitchFamily="34" charset="0"/>
              </a:defRPr>
            </a:lvl1pPr>
          </a:lstStyle>
          <a:p>
            <a:pPr lvl="0"/>
            <a:r>
              <a:rPr lang="en-US" dirty="0"/>
              <a:t>Presenter’s Name, Title</a:t>
            </a:r>
          </a:p>
        </p:txBody>
      </p:sp>
    </p:spTree>
    <p:extLst>
      <p:ext uri="{BB962C8B-B14F-4D97-AF65-F5344CB8AC3E}">
        <p14:creationId xmlns:p14="http://schemas.microsoft.com/office/powerpoint/2010/main" val="1093429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 DPBH">
    <p:spTree>
      <p:nvGrpSpPr>
        <p:cNvPr id="1" name=""/>
        <p:cNvGrpSpPr/>
        <p:nvPr/>
      </p:nvGrpSpPr>
      <p:grpSpPr>
        <a:xfrm>
          <a:off x="0" y="0"/>
          <a:ext cx="0" cy="0"/>
          <a:chOff x="0" y="0"/>
          <a:chExt cx="0" cy="0"/>
        </a:xfrm>
      </p:grpSpPr>
      <p:pic>
        <p:nvPicPr>
          <p:cNvPr id="9" name="Picture 8" descr="Nevada Division of Public and Behavioral Health Logo">
            <a:extLst>
              <a:ext uri="{FF2B5EF4-FFF2-40B4-BE49-F238E27FC236}">
                <a16:creationId xmlns:a16="http://schemas.microsoft.com/office/drawing/2014/main" id="{792A3ECF-6E63-41B7-977F-58C4F0C8EDC2}"/>
              </a:ext>
            </a:extLst>
          </p:cNvPr>
          <p:cNvPicPr>
            <a:picLocks noChangeAspect="1"/>
          </p:cNvPicPr>
          <p:nvPr userDrawn="1"/>
        </p:nvPicPr>
        <p:blipFill>
          <a:blip r:embed="rId2"/>
          <a:stretch>
            <a:fillRect/>
          </a:stretch>
        </p:blipFill>
        <p:spPr>
          <a:xfrm>
            <a:off x="0" y="-6626"/>
            <a:ext cx="12192000" cy="6864626"/>
          </a:xfrm>
          <a:prstGeom prst="rect">
            <a:avLst/>
          </a:prstGeom>
        </p:spPr>
      </p:pic>
      <p:sp>
        <p:nvSpPr>
          <p:cNvPr id="6" name="Slide Number Placeholder 5">
            <a:extLst>
              <a:ext uri="{FF2B5EF4-FFF2-40B4-BE49-F238E27FC236}">
                <a16:creationId xmlns:a16="http://schemas.microsoft.com/office/drawing/2014/main" id="{8D56F63E-73BE-4BEE-BDC1-4749AE46071D}"/>
              </a:ext>
            </a:extLst>
          </p:cNvPr>
          <p:cNvSpPr>
            <a:spLocks noGrp="1"/>
          </p:cNvSpPr>
          <p:nvPr>
            <p:ph type="sldNum" sz="quarter" idx="12"/>
          </p:nvPr>
        </p:nvSpPr>
        <p:spPr>
          <a:xfrm>
            <a:off x="8795568" y="6377288"/>
            <a:ext cx="2743200" cy="365125"/>
          </a:xfrm>
        </p:spPr>
        <p:txBody>
          <a:bodyPr/>
          <a:lstStyle>
            <a:lvl1pPr algn="r">
              <a:defRPr/>
            </a:lvl1pPr>
          </a:lstStyle>
          <a:p>
            <a:fld id="{7A3285ED-5E85-4370-8300-20A91DEF3646}" type="slidenum">
              <a:rPr lang="en-US" smtClean="0"/>
              <a:pPr/>
              <a:t>‹#›</a:t>
            </a:fld>
            <a:endParaRPr lang="en-US" dirty="0"/>
          </a:p>
        </p:txBody>
      </p:sp>
      <p:sp>
        <p:nvSpPr>
          <p:cNvPr id="10" name="Rectangle 9">
            <a:extLst>
              <a:ext uri="{FF2B5EF4-FFF2-40B4-BE49-F238E27FC236}">
                <a16:creationId xmlns:a16="http://schemas.microsoft.com/office/drawing/2014/main" id="{A0D07F87-321E-494A-A566-E7B51EFA7E93}"/>
              </a:ext>
            </a:extLst>
          </p:cNvPr>
          <p:cNvSpPr/>
          <p:nvPr userDrawn="1"/>
        </p:nvSpPr>
        <p:spPr>
          <a:xfrm>
            <a:off x="935417" y="1429477"/>
            <a:ext cx="378372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AEF8E4E-9E4C-4B52-932A-6F29436FE609}"/>
              </a:ext>
            </a:extLst>
          </p:cNvPr>
          <p:cNvPicPr>
            <a:picLocks noChangeAspect="1"/>
          </p:cNvPicPr>
          <p:nvPr userDrawn="1"/>
        </p:nvPicPr>
        <p:blipFill>
          <a:blip r:embed="rId3"/>
          <a:stretch>
            <a:fillRect/>
          </a:stretch>
        </p:blipFill>
        <p:spPr>
          <a:xfrm>
            <a:off x="9043729" y="6159132"/>
            <a:ext cx="2095500" cy="447675"/>
          </a:xfrm>
          <a:prstGeom prst="rect">
            <a:avLst/>
          </a:prstGeom>
        </p:spPr>
      </p:pic>
      <p:sp>
        <p:nvSpPr>
          <p:cNvPr id="18" name="TextBox 17">
            <a:extLst>
              <a:ext uri="{FF2B5EF4-FFF2-40B4-BE49-F238E27FC236}">
                <a16:creationId xmlns:a16="http://schemas.microsoft.com/office/drawing/2014/main" id="{E510A36A-170F-4CCA-988B-2BD70A494EFB}"/>
              </a:ext>
            </a:extLst>
          </p:cNvPr>
          <p:cNvSpPr txBox="1"/>
          <p:nvPr userDrawn="1"/>
        </p:nvSpPr>
        <p:spPr>
          <a:xfrm>
            <a:off x="858728" y="2827498"/>
            <a:ext cx="1989081" cy="707886"/>
          </a:xfrm>
          <a:prstGeom prst="rect">
            <a:avLst/>
          </a:prstGeom>
          <a:noFill/>
        </p:spPr>
        <p:txBody>
          <a:bodyPr wrap="square" rtlCol="0">
            <a:spAutoFit/>
          </a:bodyPr>
          <a:lstStyle/>
          <a:p>
            <a:pPr lvl="0"/>
            <a:r>
              <a:rPr lang="en-US" sz="4000" b="1" kern="1200" spc="-150" dirty="0">
                <a:solidFill>
                  <a:schemeClr val="accent1"/>
                </a:solidFill>
                <a:latin typeface="Arial Narrow" panose="020B0606020202030204" pitchFamily="34" charset="0"/>
                <a:ea typeface="+mn-ea"/>
                <a:cs typeface="+mn-cs"/>
              </a:rPr>
              <a:t>MISSION</a:t>
            </a:r>
            <a:endParaRPr lang="en-US" sz="4000" b="1" spc="-150" dirty="0">
              <a:solidFill>
                <a:schemeClr val="accent1"/>
              </a:solidFill>
              <a:latin typeface="Arial Narrow" panose="020B0606020202030204" pitchFamily="34" charset="0"/>
            </a:endParaRPr>
          </a:p>
        </p:txBody>
      </p:sp>
      <p:sp>
        <p:nvSpPr>
          <p:cNvPr id="19" name="TextBox 18">
            <a:extLst>
              <a:ext uri="{FF2B5EF4-FFF2-40B4-BE49-F238E27FC236}">
                <a16:creationId xmlns:a16="http://schemas.microsoft.com/office/drawing/2014/main" id="{93D853C6-344D-4656-ADA2-ECB37FCF8EB5}"/>
              </a:ext>
            </a:extLst>
          </p:cNvPr>
          <p:cNvSpPr txBox="1"/>
          <p:nvPr userDrawn="1"/>
        </p:nvSpPr>
        <p:spPr>
          <a:xfrm>
            <a:off x="3032916" y="2903852"/>
            <a:ext cx="8202565" cy="923330"/>
          </a:xfrm>
          <a:prstGeom prst="rect">
            <a:avLst/>
          </a:prstGeom>
          <a:noFill/>
        </p:spPr>
        <p:txBody>
          <a:bodyPr wrap="square" rtlCol="0">
            <a:spAutoFit/>
          </a:bodyPr>
          <a:lstStyle/>
          <a:p>
            <a:pPr lvl="0"/>
            <a:r>
              <a:rPr lang="en-US" sz="1800" dirty="0">
                <a:solidFill>
                  <a:schemeClr val="tx1"/>
                </a:solidFill>
                <a:latin typeface="Arial" panose="020B0604020202020204" pitchFamily="34" charset="0"/>
                <a:cs typeface="Arial" panose="020B0604020202020204" pitchFamily="34" charset="0"/>
              </a:rPr>
              <a:t>To protect, promote, and improve the physical and behavioral health and safety of all people in Nevada, equitably and regardless of circumstances, so they can live their safest, longest, healthiest, and happiest life. </a:t>
            </a:r>
          </a:p>
        </p:txBody>
      </p:sp>
      <p:sp>
        <p:nvSpPr>
          <p:cNvPr id="20" name="TextBox 19">
            <a:extLst>
              <a:ext uri="{FF2B5EF4-FFF2-40B4-BE49-F238E27FC236}">
                <a16:creationId xmlns:a16="http://schemas.microsoft.com/office/drawing/2014/main" id="{9FE61A21-F09F-4A27-87D0-F96BAE248A1F}"/>
              </a:ext>
            </a:extLst>
          </p:cNvPr>
          <p:cNvSpPr txBox="1"/>
          <p:nvPr userDrawn="1"/>
        </p:nvSpPr>
        <p:spPr>
          <a:xfrm>
            <a:off x="858728" y="3804116"/>
            <a:ext cx="2095500" cy="707886"/>
          </a:xfrm>
          <a:prstGeom prst="rect">
            <a:avLst/>
          </a:prstGeom>
          <a:noFill/>
        </p:spPr>
        <p:txBody>
          <a:bodyPr wrap="square" rtlCol="0">
            <a:spAutoFit/>
          </a:bodyPr>
          <a:lstStyle/>
          <a:p>
            <a:pPr lvl="0"/>
            <a:r>
              <a:rPr lang="en-US" sz="4000" b="1" kern="1200" spc="-150" dirty="0">
                <a:solidFill>
                  <a:schemeClr val="accent1"/>
                </a:solidFill>
                <a:latin typeface="Arial Narrow" panose="020B0606020202030204" pitchFamily="34" charset="0"/>
                <a:ea typeface="+mn-ea"/>
                <a:cs typeface="+mn-cs"/>
              </a:rPr>
              <a:t>VISION</a:t>
            </a:r>
            <a:endParaRPr lang="en-US" sz="4000" b="1" spc="-150" dirty="0">
              <a:solidFill>
                <a:schemeClr val="accent1"/>
              </a:solidFill>
              <a:latin typeface="Arial Narrow" panose="020B0606020202030204" pitchFamily="34" charset="0"/>
            </a:endParaRPr>
          </a:p>
        </p:txBody>
      </p:sp>
      <p:sp>
        <p:nvSpPr>
          <p:cNvPr id="21" name="TextBox 20">
            <a:extLst>
              <a:ext uri="{FF2B5EF4-FFF2-40B4-BE49-F238E27FC236}">
                <a16:creationId xmlns:a16="http://schemas.microsoft.com/office/drawing/2014/main" id="{03C8C3F8-02AA-4DCE-8447-A7F1BFC43FE7}"/>
              </a:ext>
            </a:extLst>
          </p:cNvPr>
          <p:cNvSpPr txBox="1"/>
          <p:nvPr userDrawn="1"/>
        </p:nvSpPr>
        <p:spPr>
          <a:xfrm>
            <a:off x="848218" y="4780734"/>
            <a:ext cx="2095500" cy="707886"/>
          </a:xfrm>
          <a:prstGeom prst="rect">
            <a:avLst/>
          </a:prstGeom>
          <a:noFill/>
        </p:spPr>
        <p:txBody>
          <a:bodyPr wrap="square" rtlCol="0">
            <a:spAutoFit/>
          </a:bodyPr>
          <a:lstStyle/>
          <a:p>
            <a:pPr lvl="0"/>
            <a:r>
              <a:rPr lang="en-US" sz="4000" b="1" kern="1200" spc="-150" dirty="0">
                <a:solidFill>
                  <a:schemeClr val="accent1"/>
                </a:solidFill>
                <a:latin typeface="Arial Narrow" panose="020B0606020202030204" pitchFamily="34" charset="0"/>
                <a:ea typeface="+mn-ea"/>
                <a:cs typeface="+mn-cs"/>
              </a:rPr>
              <a:t>PURPOSE</a:t>
            </a:r>
            <a:endParaRPr lang="en-US" sz="4000" b="1" spc="-150" dirty="0">
              <a:solidFill>
                <a:schemeClr val="accent1"/>
              </a:solidFill>
              <a:latin typeface="Arial Narrow" panose="020B0606020202030204" pitchFamily="34" charset="0"/>
            </a:endParaRPr>
          </a:p>
        </p:txBody>
      </p:sp>
      <p:sp>
        <p:nvSpPr>
          <p:cNvPr id="25" name="TextBox 24">
            <a:extLst>
              <a:ext uri="{FF2B5EF4-FFF2-40B4-BE49-F238E27FC236}">
                <a16:creationId xmlns:a16="http://schemas.microsoft.com/office/drawing/2014/main" id="{DD49A56E-94B7-4D48-AB4D-939B7F318D1C}"/>
              </a:ext>
            </a:extLst>
          </p:cNvPr>
          <p:cNvSpPr txBox="1"/>
          <p:nvPr userDrawn="1"/>
        </p:nvSpPr>
        <p:spPr>
          <a:xfrm>
            <a:off x="838200" y="1386649"/>
            <a:ext cx="7223233" cy="954107"/>
          </a:xfrm>
          <a:prstGeom prst="rect">
            <a:avLst/>
          </a:prstGeom>
          <a:noFill/>
        </p:spPr>
        <p:txBody>
          <a:bodyPr wrap="square" rtlCol="0">
            <a:spAutoFit/>
          </a:bodyPr>
          <a:lstStyle/>
          <a:p>
            <a:r>
              <a:rPr lang="en-US" sz="5600" b="1" spc="-150" baseline="0" dirty="0">
                <a:solidFill>
                  <a:schemeClr val="accent1"/>
                </a:solidFill>
                <a:latin typeface="Arial Narrow" panose="020B0606020202030204" pitchFamily="34" charset="0"/>
              </a:rPr>
              <a:t>ABOUT DPBH</a:t>
            </a:r>
          </a:p>
        </p:txBody>
      </p:sp>
      <p:sp>
        <p:nvSpPr>
          <p:cNvPr id="22" name="TextBox 21">
            <a:extLst>
              <a:ext uri="{FF2B5EF4-FFF2-40B4-BE49-F238E27FC236}">
                <a16:creationId xmlns:a16="http://schemas.microsoft.com/office/drawing/2014/main" id="{048ECB31-EBF2-4DC0-B1E2-5F634EDD16E7}"/>
              </a:ext>
            </a:extLst>
          </p:cNvPr>
          <p:cNvSpPr txBox="1"/>
          <p:nvPr userDrawn="1"/>
        </p:nvSpPr>
        <p:spPr>
          <a:xfrm>
            <a:off x="3032916" y="3960548"/>
            <a:ext cx="8106313" cy="646331"/>
          </a:xfrm>
          <a:prstGeom prst="rect">
            <a:avLst/>
          </a:prstGeom>
          <a:noFill/>
        </p:spPr>
        <p:txBody>
          <a:bodyPr wrap="square" rtlCol="0">
            <a:spAutoFit/>
          </a:bodyPr>
          <a:lstStyle/>
          <a:p>
            <a:pPr lvl="0"/>
            <a:r>
              <a:rPr lang="en-US" sz="1800" dirty="0">
                <a:solidFill>
                  <a:schemeClr val="tx1"/>
                </a:solidFill>
                <a:latin typeface="Arial" panose="020B0604020202020204" pitchFamily="34" charset="0"/>
                <a:cs typeface="Arial" panose="020B0604020202020204" pitchFamily="34" charset="0"/>
              </a:rPr>
              <a:t>A Nevada where preventable health and safety issues no longer impact the opportunity for all people to live life in the best possible health.</a:t>
            </a:r>
          </a:p>
        </p:txBody>
      </p:sp>
      <p:sp>
        <p:nvSpPr>
          <p:cNvPr id="23" name="TextBox 22">
            <a:extLst>
              <a:ext uri="{FF2B5EF4-FFF2-40B4-BE49-F238E27FC236}">
                <a16:creationId xmlns:a16="http://schemas.microsoft.com/office/drawing/2014/main" id="{BC54397D-C3E2-4DFE-B2DF-1C30E6460CEC}"/>
              </a:ext>
            </a:extLst>
          </p:cNvPr>
          <p:cNvSpPr txBox="1"/>
          <p:nvPr userDrawn="1"/>
        </p:nvSpPr>
        <p:spPr>
          <a:xfrm>
            <a:off x="3032916" y="5045348"/>
            <a:ext cx="8515870" cy="369332"/>
          </a:xfrm>
          <a:prstGeom prst="rect">
            <a:avLst/>
          </a:prstGeom>
          <a:noFill/>
        </p:spPr>
        <p:txBody>
          <a:bodyPr wrap="square" rtlCol="0">
            <a:spAutoFit/>
          </a:bodyPr>
          <a:lstStyle/>
          <a:p>
            <a:pPr lvl="0"/>
            <a:r>
              <a:rPr lang="en-US" sz="1800" dirty="0">
                <a:solidFill>
                  <a:schemeClr val="tx1"/>
                </a:solidFill>
                <a:latin typeface="Arial" panose="020B0604020202020204" pitchFamily="34" charset="0"/>
                <a:cs typeface="Arial" panose="020B0604020202020204" pitchFamily="34" charset="0"/>
              </a:rPr>
              <a:t>To make everyone’s life healthier, happier, longer, and safer. </a:t>
            </a:r>
          </a:p>
        </p:txBody>
      </p:sp>
      <p:pic>
        <p:nvPicPr>
          <p:cNvPr id="2" name="Picture 1" descr="A logo of people holding their hands up&#10;&#10;Description automatically generated">
            <a:extLst>
              <a:ext uri="{FF2B5EF4-FFF2-40B4-BE49-F238E27FC236}">
                <a16:creationId xmlns:a16="http://schemas.microsoft.com/office/drawing/2014/main" id="{8B6B69A3-1C88-E7CA-C5CE-FC822D916F6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1479" y="4745207"/>
            <a:ext cx="963014" cy="1304847"/>
          </a:xfrm>
          <a:prstGeom prst="rect">
            <a:avLst/>
          </a:prstGeom>
        </p:spPr>
      </p:pic>
    </p:spTree>
    <p:extLst>
      <p:ext uri="{BB962C8B-B14F-4D97-AF65-F5344CB8AC3E}">
        <p14:creationId xmlns:p14="http://schemas.microsoft.com/office/powerpoint/2010/main" val="278674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9538D3-5830-4A97-84FE-E4343588C0D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3313"/>
            <a:ext cx="12192000" cy="6858000"/>
          </a:xfrm>
          <a:prstGeom prst="rect">
            <a:avLst/>
          </a:prstGeom>
        </p:spPr>
      </p:pic>
      <p:sp>
        <p:nvSpPr>
          <p:cNvPr id="3" name="Content Placeholder 2">
            <a:extLst>
              <a:ext uri="{FF2B5EF4-FFF2-40B4-BE49-F238E27FC236}">
                <a16:creationId xmlns:a16="http://schemas.microsoft.com/office/drawing/2014/main" id="{800A3468-15E4-47DE-A503-1CBA4EC8A07D}"/>
              </a:ext>
            </a:extLst>
          </p:cNvPr>
          <p:cNvSpPr>
            <a:spLocks noGrp="1"/>
          </p:cNvSpPr>
          <p:nvPr>
            <p:ph idx="1" hasCustomPrompt="1"/>
          </p:nvPr>
        </p:nvSpPr>
        <p:spPr>
          <a:xfrm>
            <a:off x="838200" y="2565629"/>
            <a:ext cx="10515600" cy="3490640"/>
          </a:xfrm>
        </p:spPr>
        <p:txBody>
          <a:bodyPr/>
          <a:lstStyle>
            <a:lvl1pPr marL="457200" indent="-457200">
              <a:buFont typeface="+mj-lt"/>
              <a:buAutoNum type="arabicPeriod"/>
              <a:defRPr>
                <a:solidFill>
                  <a:schemeClr val="tx1"/>
                </a:solidFill>
                <a:latin typeface="Arial" panose="020B0604020202020204" pitchFamily="34" charset="0"/>
                <a:cs typeface="Arial" panose="020B060402020202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Agenda item 1</a:t>
            </a:r>
          </a:p>
          <a:p>
            <a:pPr lvl="0"/>
            <a:r>
              <a:rPr lang="en-US" dirty="0"/>
              <a:t>Agenda item 2</a:t>
            </a:r>
          </a:p>
        </p:txBody>
      </p:sp>
      <p:sp>
        <p:nvSpPr>
          <p:cNvPr id="6" name="Slide Number Placeholder 5">
            <a:extLst>
              <a:ext uri="{FF2B5EF4-FFF2-40B4-BE49-F238E27FC236}">
                <a16:creationId xmlns:a16="http://schemas.microsoft.com/office/drawing/2014/main" id="{8D56F63E-73BE-4BEE-BDC1-4749AE46071D}"/>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10" name="Rectangle 9">
            <a:extLst>
              <a:ext uri="{FF2B5EF4-FFF2-40B4-BE49-F238E27FC236}">
                <a16:creationId xmlns:a16="http://schemas.microsoft.com/office/drawing/2014/main" id="{A0D07F87-321E-494A-A566-E7B51EFA7E93}"/>
              </a:ext>
            </a:extLst>
          </p:cNvPr>
          <p:cNvSpPr/>
          <p:nvPr userDrawn="1"/>
        </p:nvSpPr>
        <p:spPr>
          <a:xfrm>
            <a:off x="935418" y="1235177"/>
            <a:ext cx="378372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C9A5209-B0A0-4DAC-9C79-30839BB0C969}"/>
              </a:ext>
            </a:extLst>
          </p:cNvPr>
          <p:cNvSpPr txBox="1"/>
          <p:nvPr userDrawn="1"/>
        </p:nvSpPr>
        <p:spPr>
          <a:xfrm>
            <a:off x="838200" y="1235177"/>
            <a:ext cx="7212724" cy="954107"/>
          </a:xfrm>
          <a:prstGeom prst="rect">
            <a:avLst/>
          </a:prstGeom>
          <a:noFill/>
        </p:spPr>
        <p:txBody>
          <a:bodyPr wrap="square" rtlCol="0">
            <a:spAutoFit/>
          </a:bodyPr>
          <a:lstStyle/>
          <a:p>
            <a:r>
              <a:rPr lang="en-US" sz="5600" b="1" spc="-150" baseline="0" dirty="0">
                <a:solidFill>
                  <a:schemeClr val="accent1"/>
                </a:solidFill>
                <a:latin typeface="Arial Narrow" panose="020B0606020202030204" pitchFamily="34" charset="0"/>
              </a:rPr>
              <a:t>AGENDA</a:t>
            </a:r>
          </a:p>
        </p:txBody>
      </p:sp>
    </p:spTree>
    <p:extLst>
      <p:ext uri="{BB962C8B-B14F-4D97-AF65-F5344CB8AC3E}">
        <p14:creationId xmlns:p14="http://schemas.microsoft.com/office/powerpoint/2010/main" val="3363458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Yellow accent">
    <p:spTree>
      <p:nvGrpSpPr>
        <p:cNvPr id="1" name=""/>
        <p:cNvGrpSpPr/>
        <p:nvPr/>
      </p:nvGrpSpPr>
      <p:grpSpPr>
        <a:xfrm>
          <a:off x="0" y="0"/>
          <a:ext cx="0" cy="0"/>
          <a:chOff x="0" y="0"/>
          <a:chExt cx="0" cy="0"/>
        </a:xfrm>
      </p:grpSpPr>
      <p:pic>
        <p:nvPicPr>
          <p:cNvPr id="7" name="Picture 6" descr="Nevada Division of Public and Behavioral Health Logo">
            <a:extLst>
              <a:ext uri="{FF2B5EF4-FFF2-40B4-BE49-F238E27FC236}">
                <a16:creationId xmlns:a16="http://schemas.microsoft.com/office/drawing/2014/main" id="{02882ADE-1263-4632-B7C5-BB988C15CF5D}"/>
              </a:ext>
            </a:extLst>
          </p:cNvPr>
          <p:cNvPicPr>
            <a:picLocks noChangeAspect="1"/>
          </p:cNvPicPr>
          <p:nvPr userDrawn="1"/>
        </p:nvPicPr>
        <p:blipFill>
          <a:blip r:embed="rId2"/>
          <a:stretch>
            <a:fillRect/>
          </a:stretch>
        </p:blipFill>
        <p:spPr>
          <a:xfrm>
            <a:off x="0" y="0"/>
            <a:ext cx="12192000" cy="6864626"/>
          </a:xfrm>
          <a:prstGeom prst="rect">
            <a:avLst/>
          </a:prstGeom>
        </p:spPr>
      </p:pic>
      <p:sp>
        <p:nvSpPr>
          <p:cNvPr id="2" name="Title 1">
            <a:extLst>
              <a:ext uri="{FF2B5EF4-FFF2-40B4-BE49-F238E27FC236}">
                <a16:creationId xmlns:a16="http://schemas.microsoft.com/office/drawing/2014/main" id="{B14495D2-8A71-460C-AE0C-5DE0957C6E0B}"/>
              </a:ext>
            </a:extLst>
          </p:cNvPr>
          <p:cNvSpPr>
            <a:spLocks noGrp="1"/>
          </p:cNvSpPr>
          <p:nvPr>
            <p:ph type="title" hasCustomPrompt="1"/>
          </p:nvPr>
        </p:nvSpPr>
        <p:spPr>
          <a:xfrm>
            <a:off x="848709" y="2048420"/>
            <a:ext cx="6730896" cy="1129755"/>
          </a:xfrm>
        </p:spPr>
        <p:txBody>
          <a:bodyPr>
            <a:normAutofit/>
          </a:bodyPr>
          <a:lstStyle>
            <a:lvl1pPr>
              <a:defRPr sz="5600" b="1" spc="-150" baseline="0">
                <a:solidFill>
                  <a:schemeClr val="accent1"/>
                </a:solidFill>
                <a:latin typeface="Arial Narrow" panose="020B0606020202030204" pitchFamily="34" charset="0"/>
              </a:defRPr>
            </a:lvl1pPr>
          </a:lstStyle>
          <a:p>
            <a:r>
              <a:rPr lang="en-US" dirty="0"/>
              <a:t>SLIDE TITLE</a:t>
            </a:r>
          </a:p>
        </p:txBody>
      </p:sp>
      <p:sp>
        <p:nvSpPr>
          <p:cNvPr id="6" name="Slide Number Placeholder 5">
            <a:extLst>
              <a:ext uri="{FF2B5EF4-FFF2-40B4-BE49-F238E27FC236}">
                <a16:creationId xmlns:a16="http://schemas.microsoft.com/office/drawing/2014/main" id="{8D56F63E-73BE-4BEE-BDC1-4749AE46071D}"/>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10" name="Rectangle 9">
            <a:extLst>
              <a:ext uri="{FF2B5EF4-FFF2-40B4-BE49-F238E27FC236}">
                <a16:creationId xmlns:a16="http://schemas.microsoft.com/office/drawing/2014/main" id="{A0D07F87-321E-494A-A566-E7B51EFA7E93}"/>
              </a:ext>
            </a:extLst>
          </p:cNvPr>
          <p:cNvSpPr/>
          <p:nvPr userDrawn="1"/>
        </p:nvSpPr>
        <p:spPr>
          <a:xfrm>
            <a:off x="935418" y="2017374"/>
            <a:ext cx="378372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7">
            <a:extLst>
              <a:ext uri="{FF2B5EF4-FFF2-40B4-BE49-F238E27FC236}">
                <a16:creationId xmlns:a16="http://schemas.microsoft.com/office/drawing/2014/main" id="{86A6794D-B1BE-4D7B-8790-2964EF4F02D7}"/>
              </a:ext>
            </a:extLst>
          </p:cNvPr>
          <p:cNvSpPr>
            <a:spLocks noGrp="1"/>
          </p:cNvSpPr>
          <p:nvPr>
            <p:ph type="body" sz="quarter" idx="13"/>
          </p:nvPr>
        </p:nvSpPr>
        <p:spPr>
          <a:xfrm>
            <a:off x="849313" y="3349625"/>
            <a:ext cx="10504487" cy="275431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760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Blue acc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9538D3-5830-4A97-84FE-E4343588C0D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3313"/>
            <a:ext cx="12192000" cy="6858000"/>
          </a:xfrm>
          <a:prstGeom prst="rect">
            <a:avLst/>
          </a:prstGeom>
        </p:spPr>
      </p:pic>
      <p:sp>
        <p:nvSpPr>
          <p:cNvPr id="3" name="Content Placeholder 2">
            <a:extLst>
              <a:ext uri="{FF2B5EF4-FFF2-40B4-BE49-F238E27FC236}">
                <a16:creationId xmlns:a16="http://schemas.microsoft.com/office/drawing/2014/main" id="{800A3468-15E4-47DE-A503-1CBA4EC8A07D}"/>
              </a:ext>
            </a:extLst>
          </p:cNvPr>
          <p:cNvSpPr>
            <a:spLocks noGrp="1"/>
          </p:cNvSpPr>
          <p:nvPr>
            <p:ph idx="1"/>
          </p:nvPr>
        </p:nvSpPr>
        <p:spPr>
          <a:xfrm>
            <a:off x="838200" y="3377337"/>
            <a:ext cx="10515600" cy="2678931"/>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B14495D2-8A71-460C-AE0C-5DE0957C6E0B}"/>
              </a:ext>
            </a:extLst>
          </p:cNvPr>
          <p:cNvSpPr>
            <a:spLocks noGrp="1"/>
          </p:cNvSpPr>
          <p:nvPr>
            <p:ph type="title" hasCustomPrompt="1"/>
          </p:nvPr>
        </p:nvSpPr>
        <p:spPr>
          <a:xfrm>
            <a:off x="848710" y="2048420"/>
            <a:ext cx="7212724" cy="1129755"/>
          </a:xfrm>
        </p:spPr>
        <p:txBody>
          <a:bodyPr>
            <a:normAutofit/>
          </a:bodyPr>
          <a:lstStyle>
            <a:lvl1pPr>
              <a:defRPr sz="5600" b="1" spc="-150" baseline="0">
                <a:solidFill>
                  <a:schemeClr val="accent1"/>
                </a:solidFill>
                <a:latin typeface="Arial Narrow" panose="020B0606020202030204" pitchFamily="34" charset="0"/>
              </a:defRPr>
            </a:lvl1pPr>
          </a:lstStyle>
          <a:p>
            <a:r>
              <a:rPr lang="en-US" dirty="0"/>
              <a:t>SLIDE TITLE</a:t>
            </a:r>
          </a:p>
        </p:txBody>
      </p:sp>
      <p:sp>
        <p:nvSpPr>
          <p:cNvPr id="6" name="Slide Number Placeholder 5">
            <a:extLst>
              <a:ext uri="{FF2B5EF4-FFF2-40B4-BE49-F238E27FC236}">
                <a16:creationId xmlns:a16="http://schemas.microsoft.com/office/drawing/2014/main" id="{8D56F63E-73BE-4BEE-BDC1-4749AE46071D}"/>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10" name="Rectangle 9">
            <a:extLst>
              <a:ext uri="{FF2B5EF4-FFF2-40B4-BE49-F238E27FC236}">
                <a16:creationId xmlns:a16="http://schemas.microsoft.com/office/drawing/2014/main" id="{A0D07F87-321E-494A-A566-E7B51EFA7E93}"/>
              </a:ext>
            </a:extLst>
          </p:cNvPr>
          <p:cNvSpPr/>
          <p:nvPr userDrawn="1"/>
        </p:nvSpPr>
        <p:spPr>
          <a:xfrm>
            <a:off x="935418" y="2017374"/>
            <a:ext cx="378372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3877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lide Title and Content">
    <p:spTree>
      <p:nvGrpSpPr>
        <p:cNvPr id="1" name=""/>
        <p:cNvGrpSpPr/>
        <p:nvPr/>
      </p:nvGrpSpPr>
      <p:grpSpPr>
        <a:xfrm>
          <a:off x="0" y="0"/>
          <a:ext cx="0" cy="0"/>
          <a:chOff x="0" y="0"/>
          <a:chExt cx="0" cy="0"/>
        </a:xfrm>
      </p:grpSpPr>
      <p:pic>
        <p:nvPicPr>
          <p:cNvPr id="9" name="Picture 8" descr="Nevada Division of Public and Behavioral Health Logo">
            <a:extLst>
              <a:ext uri="{FF2B5EF4-FFF2-40B4-BE49-F238E27FC236}">
                <a16:creationId xmlns:a16="http://schemas.microsoft.com/office/drawing/2014/main" id="{7712C514-1744-40C3-8B9D-E30A4DEF09D8}"/>
              </a:ext>
            </a:extLst>
          </p:cNvPr>
          <p:cNvPicPr>
            <a:picLocks noChangeAspect="1"/>
          </p:cNvPicPr>
          <p:nvPr userDrawn="1"/>
        </p:nvPicPr>
        <p:blipFill>
          <a:blip r:embed="rId2"/>
          <a:stretch>
            <a:fillRect/>
          </a:stretch>
        </p:blipFill>
        <p:spPr>
          <a:xfrm>
            <a:off x="0" y="0"/>
            <a:ext cx="12192000" cy="6864626"/>
          </a:xfrm>
          <a:prstGeom prst="rect">
            <a:avLst/>
          </a:prstGeom>
        </p:spPr>
      </p:pic>
      <p:sp>
        <p:nvSpPr>
          <p:cNvPr id="2" name="Title 1">
            <a:extLst>
              <a:ext uri="{FF2B5EF4-FFF2-40B4-BE49-F238E27FC236}">
                <a16:creationId xmlns:a16="http://schemas.microsoft.com/office/drawing/2014/main" id="{26AF024F-C7E0-4D06-BF6D-489199986500}"/>
              </a:ext>
            </a:extLst>
          </p:cNvPr>
          <p:cNvSpPr>
            <a:spLocks noGrp="1"/>
          </p:cNvSpPr>
          <p:nvPr>
            <p:ph type="title" hasCustomPrompt="1"/>
          </p:nvPr>
        </p:nvSpPr>
        <p:spPr>
          <a:xfrm>
            <a:off x="672947" y="552411"/>
            <a:ext cx="6752422" cy="1325563"/>
          </a:xfrm>
        </p:spPr>
        <p:txBody>
          <a:bodyPr>
            <a:normAutofit/>
          </a:bodyPr>
          <a:lstStyle>
            <a:lvl1pPr>
              <a:defRPr sz="5600" b="1" spc="-150" baseline="0">
                <a:latin typeface="Arial Narrow" panose="020B0606020202030204" pitchFamily="34" charset="0"/>
              </a:defRPr>
            </a:lvl1pPr>
          </a:lstStyle>
          <a:p>
            <a:r>
              <a:rPr lang="en-US" dirty="0"/>
              <a:t>SLIDE TITLE</a:t>
            </a:r>
          </a:p>
        </p:txBody>
      </p:sp>
      <p:sp>
        <p:nvSpPr>
          <p:cNvPr id="4" name="Slide Number Placeholder 3">
            <a:extLst>
              <a:ext uri="{FF2B5EF4-FFF2-40B4-BE49-F238E27FC236}">
                <a16:creationId xmlns:a16="http://schemas.microsoft.com/office/drawing/2014/main" id="{E2CFF10F-437D-41F7-83FA-9C68337BFBBA}"/>
              </a:ext>
            </a:extLst>
          </p:cNvPr>
          <p:cNvSpPr>
            <a:spLocks noGrp="1"/>
          </p:cNvSpPr>
          <p:nvPr>
            <p:ph type="sldNum" sz="quarter" idx="11"/>
          </p:nvPr>
        </p:nvSpPr>
        <p:spPr/>
        <p:txBody>
          <a:bodyPr/>
          <a:lstStyle>
            <a:lvl1pPr>
              <a:defRPr>
                <a:solidFill>
                  <a:schemeClr val="tx1"/>
                </a:solidFill>
              </a:defRPr>
            </a:lvl1pPr>
          </a:lstStyle>
          <a:p>
            <a:fld id="{7A3285ED-5E85-4370-8300-20A91DEF3646}" type="slidenum">
              <a:rPr lang="en-US" smtClean="0"/>
              <a:pPr/>
              <a:t>‹#›</a:t>
            </a:fld>
            <a:endParaRPr lang="en-US" dirty="0"/>
          </a:p>
        </p:txBody>
      </p:sp>
      <p:sp>
        <p:nvSpPr>
          <p:cNvPr id="10" name="Rectangle 9">
            <a:extLst>
              <a:ext uri="{FF2B5EF4-FFF2-40B4-BE49-F238E27FC236}">
                <a16:creationId xmlns:a16="http://schemas.microsoft.com/office/drawing/2014/main" id="{281F4AC8-DB9B-4F23-9D00-D230926ECBD7}"/>
              </a:ext>
            </a:extLst>
          </p:cNvPr>
          <p:cNvSpPr/>
          <p:nvPr userDrawn="1"/>
        </p:nvSpPr>
        <p:spPr>
          <a:xfrm>
            <a:off x="779008" y="645629"/>
            <a:ext cx="378372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78CA7B1B-E228-4D49-B0E8-0155A5A133EE}"/>
              </a:ext>
            </a:extLst>
          </p:cNvPr>
          <p:cNvSpPr>
            <a:spLocks noGrp="1"/>
          </p:cNvSpPr>
          <p:nvPr>
            <p:ph type="body" sz="quarter" idx="13"/>
          </p:nvPr>
        </p:nvSpPr>
        <p:spPr>
          <a:xfrm>
            <a:off x="673100" y="2117725"/>
            <a:ext cx="10552113" cy="392212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7000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Content, Phot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9A3652-F50E-45DD-BFEF-E740FBBBE32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800A3468-15E4-47DE-A503-1CBA4EC8A07D}"/>
              </a:ext>
            </a:extLst>
          </p:cNvPr>
          <p:cNvSpPr>
            <a:spLocks noGrp="1"/>
          </p:cNvSpPr>
          <p:nvPr>
            <p:ph idx="1"/>
          </p:nvPr>
        </p:nvSpPr>
        <p:spPr>
          <a:xfrm>
            <a:off x="838200" y="3377337"/>
            <a:ext cx="5047593" cy="2678931"/>
          </a:xfrm>
        </p:spPr>
        <p:txBody>
          <a:bodyPr/>
          <a:lstStyle>
            <a:lvl1pPr>
              <a:defRPr>
                <a:solidFill>
                  <a:srgbClr val="595959"/>
                </a:solidFill>
                <a:latin typeface="Arial" panose="020B0604020202020204" pitchFamily="34" charset="0"/>
                <a:cs typeface="Arial" panose="020B0604020202020204" pitchFamily="34" charset="0"/>
              </a:defRPr>
            </a:lvl1pPr>
            <a:lvl2pPr>
              <a:defRPr>
                <a:solidFill>
                  <a:srgbClr val="595959"/>
                </a:solidFill>
                <a:latin typeface="Arial" panose="020B0604020202020204" pitchFamily="34" charset="0"/>
                <a:cs typeface="Arial" panose="020B0604020202020204" pitchFamily="34" charset="0"/>
              </a:defRPr>
            </a:lvl2pPr>
            <a:lvl3pPr>
              <a:defRPr>
                <a:solidFill>
                  <a:srgbClr val="595959"/>
                </a:solidFill>
                <a:latin typeface="Arial" panose="020B0604020202020204" pitchFamily="34" charset="0"/>
                <a:cs typeface="Arial" panose="020B0604020202020204" pitchFamily="34" charset="0"/>
              </a:defRPr>
            </a:lvl3pPr>
            <a:lvl4pPr>
              <a:defRPr>
                <a:solidFill>
                  <a:srgbClr val="595959"/>
                </a:solidFill>
                <a:latin typeface="Arial" panose="020B0604020202020204" pitchFamily="34" charset="0"/>
                <a:cs typeface="Arial" panose="020B0604020202020204" pitchFamily="34" charset="0"/>
              </a:defRPr>
            </a:lvl4pPr>
            <a:lvl5pPr>
              <a:defRPr>
                <a:solidFill>
                  <a:srgbClr val="595959"/>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14495D2-8A71-460C-AE0C-5DE0957C6E0B}"/>
              </a:ext>
            </a:extLst>
          </p:cNvPr>
          <p:cNvSpPr>
            <a:spLocks noGrp="1"/>
          </p:cNvSpPr>
          <p:nvPr>
            <p:ph type="title" hasCustomPrompt="1"/>
          </p:nvPr>
        </p:nvSpPr>
        <p:spPr>
          <a:xfrm>
            <a:off x="848710" y="2048420"/>
            <a:ext cx="5047593" cy="1129755"/>
          </a:xfrm>
        </p:spPr>
        <p:txBody>
          <a:bodyPr>
            <a:normAutofit/>
          </a:bodyPr>
          <a:lstStyle>
            <a:lvl1pPr>
              <a:defRPr sz="5600" b="1" spc="-150" baseline="0">
                <a:solidFill>
                  <a:schemeClr val="accent1"/>
                </a:solidFill>
                <a:latin typeface="Arial Narrow" panose="020B0606020202030204" pitchFamily="34" charset="0"/>
              </a:defRPr>
            </a:lvl1pPr>
          </a:lstStyle>
          <a:p>
            <a:r>
              <a:rPr lang="en-US" dirty="0"/>
              <a:t>SLIDE TITLE</a:t>
            </a:r>
          </a:p>
        </p:txBody>
      </p:sp>
      <p:sp>
        <p:nvSpPr>
          <p:cNvPr id="6" name="Slide Number Placeholder 5">
            <a:extLst>
              <a:ext uri="{FF2B5EF4-FFF2-40B4-BE49-F238E27FC236}">
                <a16:creationId xmlns:a16="http://schemas.microsoft.com/office/drawing/2014/main" id="{8D56F63E-73BE-4BEE-BDC1-4749AE46071D}"/>
              </a:ext>
            </a:extLst>
          </p:cNvPr>
          <p:cNvSpPr>
            <a:spLocks noGrp="1"/>
          </p:cNvSpPr>
          <p:nvPr>
            <p:ph type="sldNum" sz="quarter" idx="12"/>
          </p:nvPr>
        </p:nvSpPr>
        <p:spPr>
          <a:xfrm>
            <a:off x="8610600" y="6356350"/>
            <a:ext cx="2743200" cy="365125"/>
          </a:xfrm>
        </p:spPr>
        <p:txBody>
          <a:bodyPr/>
          <a:lstStyle>
            <a:lvl1pPr>
              <a:defRPr>
                <a:solidFill>
                  <a:schemeClr val="bg1"/>
                </a:solidFill>
              </a:defRPr>
            </a:lvl1pPr>
          </a:lstStyle>
          <a:p>
            <a:fld id="{7A3285ED-5E85-4370-8300-20A91DEF3646}" type="slidenum">
              <a:rPr lang="en-US" smtClean="0"/>
              <a:pPr/>
              <a:t>‹#›</a:t>
            </a:fld>
            <a:endParaRPr lang="en-US" dirty="0"/>
          </a:p>
        </p:txBody>
      </p:sp>
      <p:sp>
        <p:nvSpPr>
          <p:cNvPr id="10" name="Rectangle 9">
            <a:extLst>
              <a:ext uri="{FF2B5EF4-FFF2-40B4-BE49-F238E27FC236}">
                <a16:creationId xmlns:a16="http://schemas.microsoft.com/office/drawing/2014/main" id="{A0D07F87-321E-494A-A566-E7B51EFA7E93}"/>
              </a:ext>
            </a:extLst>
          </p:cNvPr>
          <p:cNvSpPr/>
          <p:nvPr userDrawn="1"/>
        </p:nvSpPr>
        <p:spPr>
          <a:xfrm>
            <a:off x="935418" y="2017374"/>
            <a:ext cx="378372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75284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Title, Content, Photo">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5345D8-06EF-4EF0-9BC0-00C736CB433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800A3468-15E4-47DE-A503-1CBA4EC8A07D}"/>
              </a:ext>
            </a:extLst>
          </p:cNvPr>
          <p:cNvSpPr>
            <a:spLocks noGrp="1"/>
          </p:cNvSpPr>
          <p:nvPr>
            <p:ph idx="1"/>
          </p:nvPr>
        </p:nvSpPr>
        <p:spPr>
          <a:xfrm>
            <a:off x="6654363" y="3387848"/>
            <a:ext cx="5169775" cy="2678931"/>
          </a:xfrm>
        </p:spPr>
        <p:txBody>
          <a:bodyPr/>
          <a:lstStyle>
            <a:lvl1pPr>
              <a:defRPr>
                <a:solidFill>
                  <a:srgbClr val="595959"/>
                </a:solidFill>
                <a:latin typeface="Arial" panose="020B0604020202020204" pitchFamily="34" charset="0"/>
                <a:cs typeface="Arial" panose="020B0604020202020204" pitchFamily="34" charset="0"/>
              </a:defRPr>
            </a:lvl1pPr>
            <a:lvl2pPr>
              <a:defRPr>
                <a:solidFill>
                  <a:srgbClr val="595959"/>
                </a:solidFill>
                <a:latin typeface="Arial" panose="020B0604020202020204" pitchFamily="34" charset="0"/>
                <a:cs typeface="Arial" panose="020B0604020202020204" pitchFamily="34" charset="0"/>
              </a:defRPr>
            </a:lvl2pPr>
            <a:lvl3pPr>
              <a:defRPr>
                <a:solidFill>
                  <a:srgbClr val="595959"/>
                </a:solidFill>
                <a:latin typeface="Arial" panose="020B0604020202020204" pitchFamily="34" charset="0"/>
                <a:cs typeface="Arial" panose="020B0604020202020204" pitchFamily="34" charset="0"/>
              </a:defRPr>
            </a:lvl3pPr>
            <a:lvl4pPr>
              <a:defRPr>
                <a:solidFill>
                  <a:srgbClr val="595959"/>
                </a:solidFill>
                <a:latin typeface="Arial" panose="020B0604020202020204" pitchFamily="34" charset="0"/>
                <a:cs typeface="Arial" panose="020B0604020202020204" pitchFamily="34" charset="0"/>
              </a:defRPr>
            </a:lvl4pPr>
            <a:lvl5pPr>
              <a:defRPr>
                <a:solidFill>
                  <a:srgbClr val="595959"/>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B14495D2-8A71-460C-AE0C-5DE0957C6E0B}"/>
              </a:ext>
            </a:extLst>
          </p:cNvPr>
          <p:cNvSpPr>
            <a:spLocks noGrp="1"/>
          </p:cNvSpPr>
          <p:nvPr>
            <p:ph type="title" hasCustomPrompt="1"/>
          </p:nvPr>
        </p:nvSpPr>
        <p:spPr>
          <a:xfrm>
            <a:off x="6664873" y="2058931"/>
            <a:ext cx="5169775" cy="1129755"/>
          </a:xfrm>
        </p:spPr>
        <p:txBody>
          <a:bodyPr>
            <a:normAutofit/>
          </a:bodyPr>
          <a:lstStyle>
            <a:lvl1pPr>
              <a:defRPr sz="5600" b="1" spc="-150" baseline="0">
                <a:solidFill>
                  <a:schemeClr val="accent1"/>
                </a:solidFill>
                <a:latin typeface="Arial Narrow" panose="020B0606020202030204" pitchFamily="34" charset="0"/>
              </a:defRPr>
            </a:lvl1pPr>
          </a:lstStyle>
          <a:p>
            <a:r>
              <a:rPr lang="en-US" dirty="0"/>
              <a:t>SLIDE TITLE</a:t>
            </a:r>
          </a:p>
        </p:txBody>
      </p:sp>
      <p:sp>
        <p:nvSpPr>
          <p:cNvPr id="6" name="Slide Number Placeholder 5">
            <a:extLst>
              <a:ext uri="{FF2B5EF4-FFF2-40B4-BE49-F238E27FC236}">
                <a16:creationId xmlns:a16="http://schemas.microsoft.com/office/drawing/2014/main" id="{8D56F63E-73BE-4BEE-BDC1-4749AE46071D}"/>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10" name="Rectangle 9">
            <a:extLst>
              <a:ext uri="{FF2B5EF4-FFF2-40B4-BE49-F238E27FC236}">
                <a16:creationId xmlns:a16="http://schemas.microsoft.com/office/drawing/2014/main" id="{A0D07F87-321E-494A-A566-E7B51EFA7E93}"/>
              </a:ext>
            </a:extLst>
          </p:cNvPr>
          <p:cNvSpPr/>
          <p:nvPr userDrawn="1"/>
        </p:nvSpPr>
        <p:spPr>
          <a:xfrm>
            <a:off x="6751581" y="2027885"/>
            <a:ext cx="333384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12537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D0089B-04CE-4B02-A648-EA00E54CAA8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3327" r="-3328"/>
          <a:stretch/>
        </p:blipFill>
        <p:spPr>
          <a:xfrm>
            <a:off x="0" y="0"/>
            <a:ext cx="12611510" cy="6858000"/>
          </a:xfrm>
          <a:prstGeom prst="rect">
            <a:avLst/>
          </a:prstGeom>
        </p:spPr>
      </p:pic>
      <p:pic>
        <p:nvPicPr>
          <p:cNvPr id="8" name="Picture 7" descr="Image of a rural Nevada mountain range.">
            <a:extLst>
              <a:ext uri="{FF2B5EF4-FFF2-40B4-BE49-F238E27FC236}">
                <a16:creationId xmlns:a16="http://schemas.microsoft.com/office/drawing/2014/main" id="{802CF646-7A28-481E-9652-9600FBF32FC2}"/>
              </a:ext>
            </a:extLst>
          </p:cNvPr>
          <p:cNvPicPr>
            <a:picLocks noChangeAspect="1"/>
          </p:cNvPicPr>
          <p:nvPr userDrawn="1"/>
        </p:nvPicPr>
        <p:blipFill>
          <a:blip r:embed="rId3"/>
          <a:stretch>
            <a:fillRect/>
          </a:stretch>
        </p:blipFill>
        <p:spPr>
          <a:xfrm>
            <a:off x="0" y="2490097"/>
            <a:ext cx="12192000" cy="4367903"/>
          </a:xfrm>
          <a:prstGeom prst="rect">
            <a:avLst/>
          </a:prstGeom>
        </p:spPr>
      </p:pic>
      <p:sp>
        <p:nvSpPr>
          <p:cNvPr id="2" name="Title 1">
            <a:extLst>
              <a:ext uri="{FF2B5EF4-FFF2-40B4-BE49-F238E27FC236}">
                <a16:creationId xmlns:a16="http://schemas.microsoft.com/office/drawing/2014/main" id="{C52EC631-D134-4FC6-A5E4-47145DBDC3D8}"/>
              </a:ext>
            </a:extLst>
          </p:cNvPr>
          <p:cNvSpPr>
            <a:spLocks noGrp="1"/>
          </p:cNvSpPr>
          <p:nvPr>
            <p:ph type="title" hasCustomPrompt="1"/>
          </p:nvPr>
        </p:nvSpPr>
        <p:spPr>
          <a:xfrm>
            <a:off x="5978525" y="3326578"/>
            <a:ext cx="5264150" cy="1133475"/>
          </a:xfrm>
        </p:spPr>
        <p:txBody>
          <a:bodyPr anchor="b">
            <a:noAutofit/>
          </a:bodyPr>
          <a:lstStyle>
            <a:lvl1pPr>
              <a:defRPr sz="5600" b="1" spc="-150" baseline="0">
                <a:solidFill>
                  <a:schemeClr val="bg1"/>
                </a:solidFill>
                <a:latin typeface="Arial Narrow" panose="020B0606020202030204" pitchFamily="34" charset="0"/>
              </a:defRPr>
            </a:lvl1pPr>
          </a:lstStyle>
          <a:p>
            <a:r>
              <a:rPr lang="en-US" dirty="0"/>
              <a:t>SECTION DIVIDER </a:t>
            </a:r>
          </a:p>
        </p:txBody>
      </p:sp>
      <p:sp>
        <p:nvSpPr>
          <p:cNvPr id="7" name="Rectangle 6">
            <a:extLst>
              <a:ext uri="{FF2B5EF4-FFF2-40B4-BE49-F238E27FC236}">
                <a16:creationId xmlns:a16="http://schemas.microsoft.com/office/drawing/2014/main" id="{054DB86A-91B1-4513-B08F-072C04B3BEC8}"/>
              </a:ext>
            </a:extLst>
          </p:cNvPr>
          <p:cNvSpPr/>
          <p:nvPr userDrawn="1"/>
        </p:nvSpPr>
        <p:spPr>
          <a:xfrm>
            <a:off x="6052750" y="4318120"/>
            <a:ext cx="2557850" cy="105104"/>
          </a:xfrm>
          <a:prstGeom prst="rect">
            <a:avLst/>
          </a:prstGeom>
          <a:solidFill>
            <a:schemeClr val="accent3"/>
          </a:solidFill>
          <a:ln>
            <a:solidFill>
              <a:schemeClr val="accent3"/>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5F3DD857-C4EF-49F7-97A8-7678011A22FD}"/>
              </a:ext>
            </a:extLst>
          </p:cNvPr>
          <p:cNvSpPr>
            <a:spLocks noGrp="1"/>
          </p:cNvSpPr>
          <p:nvPr>
            <p:ph type="sldNum" sz="quarter" idx="12"/>
          </p:nvPr>
        </p:nvSpPr>
        <p:spPr/>
        <p:txBody>
          <a:bodyPr/>
          <a:lstStyle>
            <a:lvl1pPr>
              <a:defRPr>
                <a:solidFill>
                  <a:schemeClr val="tx1"/>
                </a:solidFill>
              </a:defRPr>
            </a:lvl1pPr>
          </a:lstStyle>
          <a:p>
            <a:fld id="{7A3285ED-5E85-4370-8300-20A91DEF3646}" type="slidenum">
              <a:rPr lang="en-US" smtClean="0"/>
              <a:pPr/>
              <a:t>‹#›</a:t>
            </a:fld>
            <a:endParaRPr lang="en-US" dirty="0"/>
          </a:p>
        </p:txBody>
      </p:sp>
      <p:pic>
        <p:nvPicPr>
          <p:cNvPr id="9" name="Picture 8" descr="Nevada Division of Public and Behavioral Health Logo">
            <a:extLst>
              <a:ext uri="{FF2B5EF4-FFF2-40B4-BE49-F238E27FC236}">
                <a16:creationId xmlns:a16="http://schemas.microsoft.com/office/drawing/2014/main" id="{D4BD1A4A-9A6F-4950-ABB0-E673F99AA760}"/>
              </a:ext>
            </a:extLst>
          </p:cNvPr>
          <p:cNvPicPr>
            <a:picLocks noChangeAspect="1"/>
          </p:cNvPicPr>
          <p:nvPr userDrawn="1"/>
        </p:nvPicPr>
        <p:blipFill>
          <a:blip r:embed="rId4"/>
          <a:stretch>
            <a:fillRect/>
          </a:stretch>
        </p:blipFill>
        <p:spPr>
          <a:xfrm>
            <a:off x="1186460" y="5592246"/>
            <a:ext cx="3939171" cy="1129229"/>
          </a:xfrm>
          <a:prstGeom prst="rect">
            <a:avLst/>
          </a:prstGeom>
        </p:spPr>
      </p:pic>
    </p:spTree>
    <p:extLst>
      <p:ext uri="{BB962C8B-B14F-4D97-AF65-F5344CB8AC3E}">
        <p14:creationId xmlns:p14="http://schemas.microsoft.com/office/powerpoint/2010/main" val="2752102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Yellow accent">
    <p:spTree>
      <p:nvGrpSpPr>
        <p:cNvPr id="1" name=""/>
        <p:cNvGrpSpPr/>
        <p:nvPr/>
      </p:nvGrpSpPr>
      <p:grpSpPr>
        <a:xfrm>
          <a:off x="0" y="0"/>
          <a:ext cx="0" cy="0"/>
          <a:chOff x="0" y="0"/>
          <a:chExt cx="0" cy="0"/>
        </a:xfrm>
      </p:grpSpPr>
      <p:pic>
        <p:nvPicPr>
          <p:cNvPr id="8" name="Picture 7" descr="Nevada Division of Public and Behavioral Health Logo">
            <a:extLst>
              <a:ext uri="{FF2B5EF4-FFF2-40B4-BE49-F238E27FC236}">
                <a16:creationId xmlns:a16="http://schemas.microsoft.com/office/drawing/2014/main" id="{872E715C-2AAD-4A08-859E-23941C033B3A}"/>
              </a:ext>
            </a:extLst>
          </p:cNvPr>
          <p:cNvPicPr>
            <a:picLocks noChangeAspect="1"/>
          </p:cNvPicPr>
          <p:nvPr userDrawn="1"/>
        </p:nvPicPr>
        <p:blipFill>
          <a:blip r:embed="rId2"/>
          <a:stretch>
            <a:fillRect/>
          </a:stretch>
        </p:blipFill>
        <p:spPr>
          <a:xfrm>
            <a:off x="0" y="0"/>
            <a:ext cx="12192000" cy="6864626"/>
          </a:xfrm>
          <a:prstGeom prst="rect">
            <a:avLst/>
          </a:prstGeom>
        </p:spPr>
      </p:pic>
      <p:sp>
        <p:nvSpPr>
          <p:cNvPr id="2" name="Title 1">
            <a:extLst>
              <a:ext uri="{FF2B5EF4-FFF2-40B4-BE49-F238E27FC236}">
                <a16:creationId xmlns:a16="http://schemas.microsoft.com/office/drawing/2014/main" id="{40890589-F651-4D03-BDD7-75297E90DA79}"/>
              </a:ext>
            </a:extLst>
          </p:cNvPr>
          <p:cNvSpPr>
            <a:spLocks noGrp="1"/>
          </p:cNvSpPr>
          <p:nvPr>
            <p:ph type="title" hasCustomPrompt="1"/>
          </p:nvPr>
        </p:nvSpPr>
        <p:spPr>
          <a:xfrm>
            <a:off x="838200" y="474007"/>
            <a:ext cx="7023538" cy="1325563"/>
          </a:xfrm>
        </p:spPr>
        <p:txBody>
          <a:bodyPr>
            <a:normAutofit/>
          </a:bodyPr>
          <a:lstStyle>
            <a:lvl1pPr>
              <a:defRPr sz="5600" b="1" spc="-150" baseline="0">
                <a:latin typeface="Arial Narrow" panose="020B0606020202030204" pitchFamily="34" charset="0"/>
              </a:defRPr>
            </a:lvl1pPr>
          </a:lstStyle>
          <a:p>
            <a:r>
              <a:rPr lang="en-US" dirty="0"/>
              <a:t>SLIDE TITLE</a:t>
            </a:r>
          </a:p>
        </p:txBody>
      </p:sp>
      <p:sp>
        <p:nvSpPr>
          <p:cNvPr id="3" name="Content Placeholder 2">
            <a:extLst>
              <a:ext uri="{FF2B5EF4-FFF2-40B4-BE49-F238E27FC236}">
                <a16:creationId xmlns:a16="http://schemas.microsoft.com/office/drawing/2014/main" id="{48BF3DE8-109F-47EB-8D58-4D8E07841C32}"/>
              </a:ext>
            </a:extLst>
          </p:cNvPr>
          <p:cNvSpPr>
            <a:spLocks noGrp="1"/>
          </p:cNvSpPr>
          <p:nvPr>
            <p:ph sz="half" idx="1"/>
          </p:nvPr>
        </p:nvSpPr>
        <p:spPr>
          <a:xfrm>
            <a:off x="838200" y="2055813"/>
            <a:ext cx="5181600" cy="41211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A76A07D-4E2D-487D-93E9-3A47AF9C36F3}"/>
              </a:ext>
            </a:extLst>
          </p:cNvPr>
          <p:cNvSpPr>
            <a:spLocks noGrp="1"/>
          </p:cNvSpPr>
          <p:nvPr>
            <p:ph sz="half" idx="2"/>
          </p:nvPr>
        </p:nvSpPr>
        <p:spPr>
          <a:xfrm>
            <a:off x="6172200" y="2055813"/>
            <a:ext cx="5181600" cy="41211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1D88ECF-F40E-455C-AADC-0AB9877895C3}"/>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9" name="Rectangle 8">
            <a:extLst>
              <a:ext uri="{FF2B5EF4-FFF2-40B4-BE49-F238E27FC236}">
                <a16:creationId xmlns:a16="http://schemas.microsoft.com/office/drawing/2014/main" id="{E0BCCCE2-0D87-424E-B4FA-C13BE7E3FF40}"/>
              </a:ext>
            </a:extLst>
          </p:cNvPr>
          <p:cNvSpPr/>
          <p:nvPr userDrawn="1"/>
        </p:nvSpPr>
        <p:spPr>
          <a:xfrm>
            <a:off x="956531" y="1564347"/>
            <a:ext cx="4309241" cy="105104"/>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3515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2_Two Content--Blue Acc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289B308-450B-4A83-859E-76FB2904C30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3313"/>
            <a:ext cx="12192000" cy="6858000"/>
          </a:xfrm>
          <a:prstGeom prst="rect">
            <a:avLst/>
          </a:prstGeom>
        </p:spPr>
      </p:pic>
      <p:sp>
        <p:nvSpPr>
          <p:cNvPr id="2" name="Title 1">
            <a:extLst>
              <a:ext uri="{FF2B5EF4-FFF2-40B4-BE49-F238E27FC236}">
                <a16:creationId xmlns:a16="http://schemas.microsoft.com/office/drawing/2014/main" id="{40890589-F651-4D03-BDD7-75297E90DA79}"/>
              </a:ext>
            </a:extLst>
          </p:cNvPr>
          <p:cNvSpPr>
            <a:spLocks noGrp="1"/>
          </p:cNvSpPr>
          <p:nvPr>
            <p:ph type="title" hasCustomPrompt="1"/>
          </p:nvPr>
        </p:nvSpPr>
        <p:spPr>
          <a:xfrm>
            <a:off x="838199" y="474007"/>
            <a:ext cx="7170683" cy="1325563"/>
          </a:xfrm>
        </p:spPr>
        <p:txBody>
          <a:bodyPr>
            <a:normAutofit/>
          </a:bodyPr>
          <a:lstStyle>
            <a:lvl1pPr>
              <a:defRPr sz="5600" b="1" spc="-150" baseline="0">
                <a:latin typeface="Arial Narrow" panose="020B0606020202030204" pitchFamily="34" charset="0"/>
              </a:defRPr>
            </a:lvl1pPr>
          </a:lstStyle>
          <a:p>
            <a:r>
              <a:rPr lang="en-US" dirty="0"/>
              <a:t>SLIDE TITLE</a:t>
            </a:r>
          </a:p>
        </p:txBody>
      </p:sp>
      <p:sp>
        <p:nvSpPr>
          <p:cNvPr id="3" name="Content Placeholder 2">
            <a:extLst>
              <a:ext uri="{FF2B5EF4-FFF2-40B4-BE49-F238E27FC236}">
                <a16:creationId xmlns:a16="http://schemas.microsoft.com/office/drawing/2014/main" id="{48BF3DE8-109F-47EB-8D58-4D8E07841C32}"/>
              </a:ext>
            </a:extLst>
          </p:cNvPr>
          <p:cNvSpPr>
            <a:spLocks noGrp="1"/>
          </p:cNvSpPr>
          <p:nvPr>
            <p:ph sz="half" idx="1"/>
          </p:nvPr>
        </p:nvSpPr>
        <p:spPr>
          <a:xfrm>
            <a:off x="838200" y="2055813"/>
            <a:ext cx="5181600" cy="41211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A76A07D-4E2D-487D-93E9-3A47AF9C36F3}"/>
              </a:ext>
            </a:extLst>
          </p:cNvPr>
          <p:cNvSpPr>
            <a:spLocks noGrp="1"/>
          </p:cNvSpPr>
          <p:nvPr>
            <p:ph sz="half" idx="2"/>
          </p:nvPr>
        </p:nvSpPr>
        <p:spPr>
          <a:xfrm>
            <a:off x="6172200" y="2055813"/>
            <a:ext cx="5181600" cy="41211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1D88ECF-F40E-455C-AADC-0AB9877895C3}"/>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9" name="Rectangle 8">
            <a:extLst>
              <a:ext uri="{FF2B5EF4-FFF2-40B4-BE49-F238E27FC236}">
                <a16:creationId xmlns:a16="http://schemas.microsoft.com/office/drawing/2014/main" id="{E0BCCCE2-0D87-424E-B4FA-C13BE7E3FF40}"/>
              </a:ext>
            </a:extLst>
          </p:cNvPr>
          <p:cNvSpPr/>
          <p:nvPr userDrawn="1"/>
        </p:nvSpPr>
        <p:spPr>
          <a:xfrm>
            <a:off x="956531" y="1564347"/>
            <a:ext cx="4309241" cy="105104"/>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7160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Yellow accent">
    <p:spTree>
      <p:nvGrpSpPr>
        <p:cNvPr id="1" name=""/>
        <p:cNvGrpSpPr/>
        <p:nvPr/>
      </p:nvGrpSpPr>
      <p:grpSpPr>
        <a:xfrm>
          <a:off x="0" y="0"/>
          <a:ext cx="0" cy="0"/>
          <a:chOff x="0" y="0"/>
          <a:chExt cx="0" cy="0"/>
        </a:xfrm>
      </p:grpSpPr>
      <p:pic>
        <p:nvPicPr>
          <p:cNvPr id="10" name="Picture 9" descr="Nevada Division of Public and Behavioral Health Logo">
            <a:extLst>
              <a:ext uri="{FF2B5EF4-FFF2-40B4-BE49-F238E27FC236}">
                <a16:creationId xmlns:a16="http://schemas.microsoft.com/office/drawing/2014/main" id="{EC1F24E0-436A-41AE-B9AC-EC1CE4786269}"/>
              </a:ext>
            </a:extLst>
          </p:cNvPr>
          <p:cNvPicPr>
            <a:picLocks noChangeAspect="1"/>
          </p:cNvPicPr>
          <p:nvPr userDrawn="1"/>
        </p:nvPicPr>
        <p:blipFill>
          <a:blip r:embed="rId2"/>
          <a:stretch>
            <a:fillRect/>
          </a:stretch>
        </p:blipFill>
        <p:spPr>
          <a:xfrm>
            <a:off x="0" y="0"/>
            <a:ext cx="12192000" cy="6864626"/>
          </a:xfrm>
          <a:prstGeom prst="rect">
            <a:avLst/>
          </a:prstGeom>
        </p:spPr>
      </p:pic>
      <p:sp>
        <p:nvSpPr>
          <p:cNvPr id="2" name="Title 1">
            <a:extLst>
              <a:ext uri="{FF2B5EF4-FFF2-40B4-BE49-F238E27FC236}">
                <a16:creationId xmlns:a16="http://schemas.microsoft.com/office/drawing/2014/main" id="{2BC90FD2-EB6D-4992-A758-37363583E797}"/>
              </a:ext>
            </a:extLst>
          </p:cNvPr>
          <p:cNvSpPr>
            <a:spLocks noGrp="1"/>
          </p:cNvSpPr>
          <p:nvPr>
            <p:ph type="title" hasCustomPrompt="1"/>
          </p:nvPr>
        </p:nvSpPr>
        <p:spPr>
          <a:xfrm>
            <a:off x="836612" y="504549"/>
            <a:ext cx="6916846" cy="1325563"/>
          </a:xfrm>
        </p:spPr>
        <p:txBody>
          <a:bodyPr>
            <a:normAutofit/>
          </a:bodyPr>
          <a:lstStyle>
            <a:lvl1pPr>
              <a:defRPr sz="5600" b="1" spc="-150" baseline="0">
                <a:latin typeface="Arial Narrow" panose="020B0606020202030204" pitchFamily="34" charset="0"/>
              </a:defRPr>
            </a:lvl1pPr>
          </a:lstStyle>
          <a:p>
            <a:r>
              <a:rPr lang="en-US" dirty="0"/>
              <a:t>SLIDE TITLE </a:t>
            </a:r>
          </a:p>
        </p:txBody>
      </p:sp>
      <p:sp>
        <p:nvSpPr>
          <p:cNvPr id="3" name="Text Placeholder 2">
            <a:extLst>
              <a:ext uri="{FF2B5EF4-FFF2-40B4-BE49-F238E27FC236}">
                <a16:creationId xmlns:a16="http://schemas.microsoft.com/office/drawing/2014/main" id="{2B184FCD-187B-4419-9893-2E9D74D4CE16}"/>
              </a:ext>
            </a:extLst>
          </p:cNvPr>
          <p:cNvSpPr>
            <a:spLocks noGrp="1"/>
          </p:cNvSpPr>
          <p:nvPr>
            <p:ph type="body" idx="1" hasCustomPrompt="1"/>
          </p:nvPr>
        </p:nvSpPr>
        <p:spPr>
          <a:xfrm>
            <a:off x="836611" y="1701800"/>
            <a:ext cx="5157787" cy="823912"/>
          </a:xfrm>
        </p:spPr>
        <p:txBody>
          <a:bodyPr anchor="b"/>
          <a:lstStyle>
            <a:lvl1pPr marL="0" indent="0">
              <a:buNone/>
              <a:defRPr sz="2400" b="1">
                <a:solidFill>
                  <a:srgbClr val="595959"/>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2EC8AF31-8FE2-4DC0-8F80-35A39664AB46}"/>
              </a:ext>
            </a:extLst>
          </p:cNvPr>
          <p:cNvSpPr>
            <a:spLocks noGrp="1"/>
          </p:cNvSpPr>
          <p:nvPr>
            <p:ph sz="half" idx="2"/>
          </p:nvPr>
        </p:nvSpPr>
        <p:spPr>
          <a:xfrm>
            <a:off x="836612" y="2668863"/>
            <a:ext cx="5157787" cy="354433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46DA15-CDFF-4392-A1EE-DFFFCFE1BC66}"/>
              </a:ext>
            </a:extLst>
          </p:cNvPr>
          <p:cNvSpPr>
            <a:spLocks noGrp="1"/>
          </p:cNvSpPr>
          <p:nvPr>
            <p:ph type="body" sz="quarter" idx="3" hasCustomPrompt="1"/>
          </p:nvPr>
        </p:nvSpPr>
        <p:spPr>
          <a:xfrm>
            <a:off x="6170612" y="1701800"/>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ABB837E-CD61-4DB3-9478-7EFE380D5EB0}"/>
              </a:ext>
            </a:extLst>
          </p:cNvPr>
          <p:cNvSpPr>
            <a:spLocks noGrp="1"/>
          </p:cNvSpPr>
          <p:nvPr>
            <p:ph sz="quarter" idx="4"/>
          </p:nvPr>
        </p:nvSpPr>
        <p:spPr>
          <a:xfrm>
            <a:off x="6170612" y="2661966"/>
            <a:ext cx="5183188" cy="355123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E14E6868-1B2C-4234-B2A2-9A81928FD9E2}"/>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11" name="Rectangle 10">
            <a:extLst>
              <a:ext uri="{FF2B5EF4-FFF2-40B4-BE49-F238E27FC236}">
                <a16:creationId xmlns:a16="http://schemas.microsoft.com/office/drawing/2014/main" id="{7C39C896-163B-4075-8906-A20FCC336AE6}"/>
              </a:ext>
            </a:extLst>
          </p:cNvPr>
          <p:cNvSpPr/>
          <p:nvPr userDrawn="1"/>
        </p:nvSpPr>
        <p:spPr>
          <a:xfrm>
            <a:off x="911467" y="2476009"/>
            <a:ext cx="1341643" cy="7157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38BBB03-3D73-461E-AB9E-CC887806D2B6}"/>
              </a:ext>
            </a:extLst>
          </p:cNvPr>
          <p:cNvSpPr/>
          <p:nvPr userDrawn="1"/>
        </p:nvSpPr>
        <p:spPr>
          <a:xfrm>
            <a:off x="911467" y="1530709"/>
            <a:ext cx="4309241" cy="105104"/>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E548C7E-A202-4653-BD9A-038C05978025}"/>
              </a:ext>
            </a:extLst>
          </p:cNvPr>
          <p:cNvSpPr/>
          <p:nvPr userDrawn="1"/>
        </p:nvSpPr>
        <p:spPr>
          <a:xfrm>
            <a:off x="6235043" y="2486478"/>
            <a:ext cx="1341643" cy="7157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3577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Blue acc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F2A47A9-92AC-41E3-B966-8711DF4F876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3313"/>
            <a:ext cx="12192000" cy="6858000"/>
          </a:xfrm>
          <a:prstGeom prst="rect">
            <a:avLst/>
          </a:prstGeom>
        </p:spPr>
      </p:pic>
      <p:sp>
        <p:nvSpPr>
          <p:cNvPr id="2" name="Title 1">
            <a:extLst>
              <a:ext uri="{FF2B5EF4-FFF2-40B4-BE49-F238E27FC236}">
                <a16:creationId xmlns:a16="http://schemas.microsoft.com/office/drawing/2014/main" id="{2BC90FD2-EB6D-4992-A758-37363583E797}"/>
              </a:ext>
            </a:extLst>
          </p:cNvPr>
          <p:cNvSpPr>
            <a:spLocks noGrp="1"/>
          </p:cNvSpPr>
          <p:nvPr>
            <p:ph type="title" hasCustomPrompt="1"/>
          </p:nvPr>
        </p:nvSpPr>
        <p:spPr>
          <a:xfrm>
            <a:off x="836612" y="504549"/>
            <a:ext cx="6916846" cy="1325563"/>
          </a:xfrm>
        </p:spPr>
        <p:txBody>
          <a:bodyPr>
            <a:normAutofit/>
          </a:bodyPr>
          <a:lstStyle>
            <a:lvl1pPr>
              <a:defRPr sz="5600" b="1" spc="-150" baseline="0">
                <a:latin typeface="Arial Narrow" panose="020B0606020202030204" pitchFamily="34" charset="0"/>
              </a:defRPr>
            </a:lvl1pPr>
          </a:lstStyle>
          <a:p>
            <a:r>
              <a:rPr lang="en-US" dirty="0"/>
              <a:t>SLIDE TITLE </a:t>
            </a:r>
          </a:p>
        </p:txBody>
      </p:sp>
      <p:sp>
        <p:nvSpPr>
          <p:cNvPr id="3" name="Text Placeholder 2">
            <a:extLst>
              <a:ext uri="{FF2B5EF4-FFF2-40B4-BE49-F238E27FC236}">
                <a16:creationId xmlns:a16="http://schemas.microsoft.com/office/drawing/2014/main" id="{2B184FCD-187B-4419-9893-2E9D74D4CE16}"/>
              </a:ext>
            </a:extLst>
          </p:cNvPr>
          <p:cNvSpPr>
            <a:spLocks noGrp="1"/>
          </p:cNvSpPr>
          <p:nvPr>
            <p:ph type="body" idx="1" hasCustomPrompt="1"/>
          </p:nvPr>
        </p:nvSpPr>
        <p:spPr>
          <a:xfrm>
            <a:off x="836611" y="1701800"/>
            <a:ext cx="5157787" cy="823912"/>
          </a:xfrm>
        </p:spPr>
        <p:txBody>
          <a:bodyPr anchor="b"/>
          <a:lstStyle>
            <a:lvl1pPr marL="0" indent="0">
              <a:buNone/>
              <a:defRPr sz="2400" b="1">
                <a:solidFill>
                  <a:srgbClr val="595959"/>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2EC8AF31-8FE2-4DC0-8F80-35A39664AB46}"/>
              </a:ext>
            </a:extLst>
          </p:cNvPr>
          <p:cNvSpPr>
            <a:spLocks noGrp="1"/>
          </p:cNvSpPr>
          <p:nvPr>
            <p:ph sz="half" idx="2"/>
          </p:nvPr>
        </p:nvSpPr>
        <p:spPr>
          <a:xfrm>
            <a:off x="836612" y="2668863"/>
            <a:ext cx="5157787" cy="354433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46DA15-CDFF-4392-A1EE-DFFFCFE1BC66}"/>
              </a:ext>
            </a:extLst>
          </p:cNvPr>
          <p:cNvSpPr>
            <a:spLocks noGrp="1"/>
          </p:cNvSpPr>
          <p:nvPr>
            <p:ph type="body" sz="quarter" idx="3" hasCustomPrompt="1"/>
          </p:nvPr>
        </p:nvSpPr>
        <p:spPr>
          <a:xfrm>
            <a:off x="6170612" y="1701800"/>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BABB837E-CD61-4DB3-9478-7EFE380D5EB0}"/>
              </a:ext>
            </a:extLst>
          </p:cNvPr>
          <p:cNvSpPr>
            <a:spLocks noGrp="1"/>
          </p:cNvSpPr>
          <p:nvPr>
            <p:ph sz="quarter" idx="4"/>
          </p:nvPr>
        </p:nvSpPr>
        <p:spPr>
          <a:xfrm>
            <a:off x="6170612" y="2661966"/>
            <a:ext cx="5183188" cy="355123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E14E6868-1B2C-4234-B2A2-9A81928FD9E2}"/>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14" name="Rectangle 13">
            <a:extLst>
              <a:ext uri="{FF2B5EF4-FFF2-40B4-BE49-F238E27FC236}">
                <a16:creationId xmlns:a16="http://schemas.microsoft.com/office/drawing/2014/main" id="{F5E07150-6B29-45B2-95C6-476DD4E96EB5}"/>
              </a:ext>
            </a:extLst>
          </p:cNvPr>
          <p:cNvSpPr/>
          <p:nvPr userDrawn="1"/>
        </p:nvSpPr>
        <p:spPr>
          <a:xfrm>
            <a:off x="911467" y="1525121"/>
            <a:ext cx="4309241" cy="105104"/>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5835C40-5BD5-4BD7-9322-0F67118B6A3E}"/>
              </a:ext>
            </a:extLst>
          </p:cNvPr>
          <p:cNvSpPr/>
          <p:nvPr userDrawn="1"/>
        </p:nvSpPr>
        <p:spPr>
          <a:xfrm>
            <a:off x="911467" y="2476009"/>
            <a:ext cx="1341643" cy="7157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D4119EF-7013-4CA8-8708-4C89D88198F4}"/>
              </a:ext>
            </a:extLst>
          </p:cNvPr>
          <p:cNvSpPr/>
          <p:nvPr userDrawn="1"/>
        </p:nvSpPr>
        <p:spPr>
          <a:xfrm>
            <a:off x="6235043" y="2489925"/>
            <a:ext cx="1341643" cy="7157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8235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D1F65-8D53-441B-838F-6333849A05AB}"/>
              </a:ext>
            </a:extLst>
          </p:cNvPr>
          <p:cNvSpPr>
            <a:spLocks noGrp="1"/>
          </p:cNvSpPr>
          <p:nvPr>
            <p:ph type="title" hasCustomPrompt="1"/>
          </p:nvPr>
        </p:nvSpPr>
        <p:spPr/>
        <p:txBody>
          <a:bodyPr>
            <a:normAutofit/>
          </a:bodyPr>
          <a:lstStyle>
            <a:lvl1pPr>
              <a:defRPr sz="5600" b="1" spc="-150" baseline="0">
                <a:latin typeface="Arial Narrow" panose="020B0606020202030204" pitchFamily="34" charset="0"/>
              </a:defRPr>
            </a:lvl1pPr>
          </a:lstStyle>
          <a:p>
            <a:r>
              <a:rPr lang="en-US" dirty="0"/>
              <a:t>SLIDE TITLE</a:t>
            </a:r>
          </a:p>
        </p:txBody>
      </p:sp>
      <p:sp>
        <p:nvSpPr>
          <p:cNvPr id="5" name="Slide Number Placeholder 4">
            <a:extLst>
              <a:ext uri="{FF2B5EF4-FFF2-40B4-BE49-F238E27FC236}">
                <a16:creationId xmlns:a16="http://schemas.microsoft.com/office/drawing/2014/main" id="{23C5CB46-A260-4CED-AB16-192A138C4872}"/>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6" name="Rectangle 5">
            <a:extLst>
              <a:ext uri="{FF2B5EF4-FFF2-40B4-BE49-F238E27FC236}">
                <a16:creationId xmlns:a16="http://schemas.microsoft.com/office/drawing/2014/main" id="{BA831F68-BE13-42C2-9A96-915F247F8ECE}"/>
              </a:ext>
            </a:extLst>
          </p:cNvPr>
          <p:cNvSpPr/>
          <p:nvPr userDrawn="1"/>
        </p:nvSpPr>
        <p:spPr>
          <a:xfrm>
            <a:off x="918339" y="461844"/>
            <a:ext cx="333384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78325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E79161-4D2A-47E1-A0F2-220BA934DEFF}"/>
              </a:ext>
            </a:extLst>
          </p:cNvPr>
          <p:cNvSpPr>
            <a:spLocks noGrp="1"/>
          </p:cNvSpPr>
          <p:nvPr>
            <p:ph type="sldNum" sz="quarter" idx="12"/>
          </p:nvPr>
        </p:nvSpPr>
        <p:spPr/>
        <p:txBody>
          <a:bodyPr/>
          <a:lstStyle/>
          <a:p>
            <a:fld id="{7A3285ED-5E85-4370-8300-20A91DEF3646}" type="slidenum">
              <a:rPr lang="en-US" smtClean="0"/>
              <a:t>‹#›</a:t>
            </a:fld>
            <a:endParaRPr lang="en-US" dirty="0"/>
          </a:p>
        </p:txBody>
      </p:sp>
    </p:spTree>
    <p:extLst>
      <p:ext uri="{BB962C8B-B14F-4D97-AF65-F5344CB8AC3E}">
        <p14:creationId xmlns:p14="http://schemas.microsoft.com/office/powerpoint/2010/main" val="2275905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Blue Acc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E298BB-771C-4055-9AE9-121CFCC1CFD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6675" y="0"/>
            <a:ext cx="12192000" cy="6858000"/>
          </a:xfrm>
          <a:prstGeom prst="rect">
            <a:avLst/>
          </a:prstGeom>
        </p:spPr>
      </p:pic>
      <p:sp>
        <p:nvSpPr>
          <p:cNvPr id="2" name="Title 1">
            <a:extLst>
              <a:ext uri="{FF2B5EF4-FFF2-40B4-BE49-F238E27FC236}">
                <a16:creationId xmlns:a16="http://schemas.microsoft.com/office/drawing/2014/main" id="{403F33FB-1E9F-4737-8B94-EA6B6F4B9D8B}"/>
              </a:ext>
            </a:extLst>
          </p:cNvPr>
          <p:cNvSpPr>
            <a:spLocks noGrp="1"/>
          </p:cNvSpPr>
          <p:nvPr>
            <p:ph type="title" hasCustomPrompt="1"/>
          </p:nvPr>
        </p:nvSpPr>
        <p:spPr>
          <a:xfrm>
            <a:off x="838200" y="695626"/>
            <a:ext cx="3932237" cy="1600200"/>
          </a:xfrm>
        </p:spPr>
        <p:txBody>
          <a:bodyPr anchor="b">
            <a:normAutofit/>
          </a:bodyPr>
          <a:lstStyle>
            <a:lvl1pPr>
              <a:defRPr sz="5400" b="1" spc="-150" baseline="0">
                <a:latin typeface="Arial Narrow" panose="020B0606020202030204" pitchFamily="34" charset="0"/>
              </a:defRPr>
            </a:lvl1pPr>
          </a:lstStyle>
          <a:p>
            <a:r>
              <a:rPr lang="en-US" dirty="0"/>
              <a:t>SLIDE TITLE</a:t>
            </a:r>
          </a:p>
        </p:txBody>
      </p:sp>
      <p:sp>
        <p:nvSpPr>
          <p:cNvPr id="3" name="Content Placeholder 2">
            <a:extLst>
              <a:ext uri="{FF2B5EF4-FFF2-40B4-BE49-F238E27FC236}">
                <a16:creationId xmlns:a16="http://schemas.microsoft.com/office/drawing/2014/main" id="{C1DA0B42-F9A0-47A1-8AB2-A80D30841134}"/>
              </a:ext>
            </a:extLst>
          </p:cNvPr>
          <p:cNvSpPr>
            <a:spLocks noGrp="1"/>
          </p:cNvSpPr>
          <p:nvPr>
            <p:ph idx="1"/>
          </p:nvPr>
        </p:nvSpPr>
        <p:spPr>
          <a:xfrm>
            <a:off x="5181600" y="1606112"/>
            <a:ext cx="6172200" cy="4506557"/>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2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6EA01DD-28E4-4A95-B25C-7248F9BA39C3}"/>
              </a:ext>
            </a:extLst>
          </p:cNvPr>
          <p:cNvSpPr>
            <a:spLocks noGrp="1"/>
          </p:cNvSpPr>
          <p:nvPr>
            <p:ph type="body" sz="half" idx="2"/>
          </p:nvPr>
        </p:nvSpPr>
        <p:spPr>
          <a:xfrm>
            <a:off x="847671" y="2301081"/>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8D7B5BC4-4775-40D6-BD46-753DB9F28467}"/>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9" name="Rectangle 8">
            <a:extLst>
              <a:ext uri="{FF2B5EF4-FFF2-40B4-BE49-F238E27FC236}">
                <a16:creationId xmlns:a16="http://schemas.microsoft.com/office/drawing/2014/main" id="{DEF17887-3B4C-495A-9F32-1EE2DBFFBEA6}"/>
              </a:ext>
            </a:extLst>
          </p:cNvPr>
          <p:cNvSpPr/>
          <p:nvPr userDrawn="1"/>
        </p:nvSpPr>
        <p:spPr>
          <a:xfrm>
            <a:off x="911773" y="1418896"/>
            <a:ext cx="2808889" cy="6826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99946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Nevada Division of Public and Behavioral Health Logo">
            <a:extLst>
              <a:ext uri="{FF2B5EF4-FFF2-40B4-BE49-F238E27FC236}">
                <a16:creationId xmlns:a16="http://schemas.microsoft.com/office/drawing/2014/main" id="{89BCAB17-7C69-4D16-946C-DF074FCA52AE}"/>
              </a:ext>
            </a:extLst>
          </p:cNvPr>
          <p:cNvPicPr>
            <a:picLocks noChangeAspect="1"/>
          </p:cNvPicPr>
          <p:nvPr userDrawn="1"/>
        </p:nvPicPr>
        <p:blipFill>
          <a:blip r:embed="rId2"/>
          <a:stretch>
            <a:fillRect/>
          </a:stretch>
        </p:blipFill>
        <p:spPr>
          <a:xfrm>
            <a:off x="0" y="0"/>
            <a:ext cx="12192000" cy="6864626"/>
          </a:xfrm>
          <a:prstGeom prst="rect">
            <a:avLst/>
          </a:prstGeom>
        </p:spPr>
      </p:pic>
      <p:sp>
        <p:nvSpPr>
          <p:cNvPr id="2" name="Title 1">
            <a:extLst>
              <a:ext uri="{FF2B5EF4-FFF2-40B4-BE49-F238E27FC236}">
                <a16:creationId xmlns:a16="http://schemas.microsoft.com/office/drawing/2014/main" id="{075FBB70-8C65-4A17-A482-C76F910606F9}"/>
              </a:ext>
            </a:extLst>
          </p:cNvPr>
          <p:cNvSpPr>
            <a:spLocks noGrp="1"/>
          </p:cNvSpPr>
          <p:nvPr>
            <p:ph type="title" hasCustomPrompt="1"/>
          </p:nvPr>
        </p:nvSpPr>
        <p:spPr>
          <a:xfrm>
            <a:off x="839788" y="744780"/>
            <a:ext cx="3932237" cy="1600200"/>
          </a:xfrm>
        </p:spPr>
        <p:txBody>
          <a:bodyPr anchor="b">
            <a:normAutofit/>
          </a:bodyPr>
          <a:lstStyle>
            <a:lvl1pPr>
              <a:defRPr sz="5400" b="1" spc="-150" baseline="0">
                <a:latin typeface="Arial Narrow" panose="020B0606020202030204" pitchFamily="34" charset="0"/>
              </a:defRPr>
            </a:lvl1pPr>
          </a:lstStyle>
          <a:p>
            <a:r>
              <a:rPr lang="en-US" dirty="0"/>
              <a:t>SLIDE TITLE</a:t>
            </a:r>
          </a:p>
        </p:txBody>
      </p:sp>
      <p:sp>
        <p:nvSpPr>
          <p:cNvPr id="3" name="Picture Placeholder 2">
            <a:extLst>
              <a:ext uri="{FF2B5EF4-FFF2-40B4-BE49-F238E27FC236}">
                <a16:creationId xmlns:a16="http://schemas.microsoft.com/office/drawing/2014/main" id="{84585BF0-D4A1-45F9-99B8-4A512E45F44F}"/>
              </a:ext>
            </a:extLst>
          </p:cNvPr>
          <p:cNvSpPr>
            <a:spLocks noGrp="1"/>
          </p:cNvSpPr>
          <p:nvPr>
            <p:ph type="pic" idx="1"/>
          </p:nvPr>
        </p:nvSpPr>
        <p:spPr>
          <a:xfrm>
            <a:off x="5180012" y="2057400"/>
            <a:ext cx="5855850" cy="4165762"/>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D35AD729-3EA2-4199-BCF8-0A8BE52C6B39}"/>
              </a:ext>
            </a:extLst>
          </p:cNvPr>
          <p:cNvSpPr>
            <a:spLocks noGrp="1"/>
          </p:cNvSpPr>
          <p:nvPr>
            <p:ph type="body" sz="half" idx="2"/>
          </p:nvPr>
        </p:nvSpPr>
        <p:spPr>
          <a:xfrm>
            <a:off x="839788" y="2411574"/>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661029A-8AC5-4BEA-8977-DB72BF613106}"/>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8" name="Rectangle 7">
            <a:extLst>
              <a:ext uri="{FF2B5EF4-FFF2-40B4-BE49-F238E27FC236}">
                <a16:creationId xmlns:a16="http://schemas.microsoft.com/office/drawing/2014/main" id="{69CCE375-7B0D-4FBF-AF65-8700661AEECE}"/>
              </a:ext>
            </a:extLst>
          </p:cNvPr>
          <p:cNvSpPr/>
          <p:nvPr userDrawn="1"/>
        </p:nvSpPr>
        <p:spPr>
          <a:xfrm>
            <a:off x="922283" y="1429405"/>
            <a:ext cx="2787869" cy="8394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801791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CE0927-517B-491E-B3BD-81D448015B91}"/>
              </a:ext>
            </a:extLst>
          </p:cNvPr>
          <p:cNvPicPr>
            <a:picLocks noChangeAspect="1"/>
          </p:cNvPicPr>
          <p:nvPr userDrawn="1"/>
        </p:nvPicPr>
        <p:blipFill>
          <a:blip r:embed="rId2"/>
          <a:srcRect/>
          <a:stretch/>
        </p:blipFill>
        <p:spPr>
          <a:xfrm>
            <a:off x="-3515" y="-17136"/>
            <a:ext cx="12199030" cy="6875136"/>
          </a:xfrm>
          <a:prstGeom prst="rect">
            <a:avLst/>
          </a:prstGeom>
        </p:spPr>
      </p:pic>
      <p:pic>
        <p:nvPicPr>
          <p:cNvPr id="9" name="Picture 8" descr="Image of a rural Nevada mountain range.">
            <a:extLst>
              <a:ext uri="{FF2B5EF4-FFF2-40B4-BE49-F238E27FC236}">
                <a16:creationId xmlns:a16="http://schemas.microsoft.com/office/drawing/2014/main" id="{4AAF0646-4B0E-4108-A7E0-793EAD8651A0}"/>
              </a:ext>
            </a:extLst>
          </p:cNvPr>
          <p:cNvPicPr>
            <a:picLocks noChangeAspect="1"/>
          </p:cNvPicPr>
          <p:nvPr userDrawn="1"/>
        </p:nvPicPr>
        <p:blipFill>
          <a:blip r:embed="rId3"/>
          <a:stretch>
            <a:fillRect/>
          </a:stretch>
        </p:blipFill>
        <p:spPr>
          <a:xfrm>
            <a:off x="-7031" y="0"/>
            <a:ext cx="12199031" cy="6864626"/>
          </a:xfrm>
          <a:prstGeom prst="rect">
            <a:avLst/>
          </a:prstGeom>
        </p:spPr>
      </p:pic>
      <p:sp>
        <p:nvSpPr>
          <p:cNvPr id="10" name="Rectangle 9">
            <a:extLst>
              <a:ext uri="{FF2B5EF4-FFF2-40B4-BE49-F238E27FC236}">
                <a16:creationId xmlns:a16="http://schemas.microsoft.com/office/drawing/2014/main" id="{C29DAE54-362B-4798-A1E5-DDA4EE3130E2}"/>
              </a:ext>
            </a:extLst>
          </p:cNvPr>
          <p:cNvSpPr/>
          <p:nvPr userDrawn="1"/>
        </p:nvSpPr>
        <p:spPr>
          <a:xfrm>
            <a:off x="6526670" y="2852773"/>
            <a:ext cx="3002920" cy="8873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11" name="Picture 10" descr="Nevada Division of Public and Behavioral Health Logo">
            <a:extLst>
              <a:ext uri="{FF2B5EF4-FFF2-40B4-BE49-F238E27FC236}">
                <a16:creationId xmlns:a16="http://schemas.microsoft.com/office/drawing/2014/main" id="{A55246FF-E902-4F06-8408-95D48BFEE682}"/>
              </a:ext>
            </a:extLst>
          </p:cNvPr>
          <p:cNvPicPr>
            <a:picLocks noChangeAspect="1"/>
          </p:cNvPicPr>
          <p:nvPr userDrawn="1"/>
        </p:nvPicPr>
        <p:blipFill>
          <a:blip r:embed="rId4"/>
          <a:stretch>
            <a:fillRect/>
          </a:stretch>
        </p:blipFill>
        <p:spPr>
          <a:xfrm>
            <a:off x="1175444" y="5113871"/>
            <a:ext cx="4479119" cy="1284014"/>
          </a:xfrm>
          <a:prstGeom prst="rect">
            <a:avLst/>
          </a:prstGeom>
        </p:spPr>
      </p:pic>
      <p:sp>
        <p:nvSpPr>
          <p:cNvPr id="5" name="TextBox 4">
            <a:extLst>
              <a:ext uri="{FF2B5EF4-FFF2-40B4-BE49-F238E27FC236}">
                <a16:creationId xmlns:a16="http://schemas.microsoft.com/office/drawing/2014/main" id="{F3137FEB-D559-4EF2-9660-149313F4E741}"/>
              </a:ext>
            </a:extLst>
          </p:cNvPr>
          <p:cNvSpPr txBox="1"/>
          <p:nvPr userDrawn="1"/>
        </p:nvSpPr>
        <p:spPr>
          <a:xfrm>
            <a:off x="6369922" y="2007874"/>
            <a:ext cx="4516915" cy="954107"/>
          </a:xfrm>
          <a:prstGeom prst="rect">
            <a:avLst/>
          </a:prstGeom>
          <a:noFill/>
        </p:spPr>
        <p:txBody>
          <a:bodyPr wrap="square" rtlCol="0">
            <a:spAutoFit/>
          </a:bodyPr>
          <a:lstStyle/>
          <a:p>
            <a:r>
              <a:rPr kumimoji="0" lang="en-US" sz="5600" b="1" i="0" u="none" strike="noStrike" kern="1200" cap="none" spc="-150" normalizeH="0" baseline="0" noProof="0" dirty="0">
                <a:ln>
                  <a:noFill/>
                </a:ln>
                <a:solidFill>
                  <a:prstClr val="white"/>
                </a:solidFill>
                <a:effectLst/>
                <a:uLnTx/>
                <a:uFillTx/>
                <a:latin typeface="Arial Narrow" panose="020B0606020202030204" pitchFamily="34" charset="0"/>
                <a:ea typeface="+mj-ea"/>
                <a:cs typeface="+mj-cs"/>
              </a:rPr>
              <a:t>QUESTIONS?</a:t>
            </a:r>
            <a:endParaRPr lang="en-US" sz="5600" b="1" spc="-15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20780260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F2A47A9-92AC-41E3-B966-8711DF4F876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3313"/>
            <a:ext cx="12192000" cy="6858000"/>
          </a:xfrm>
          <a:prstGeom prst="rect">
            <a:avLst/>
          </a:prstGeom>
        </p:spPr>
      </p:pic>
      <p:sp>
        <p:nvSpPr>
          <p:cNvPr id="4" name="Content Placeholder 3">
            <a:extLst>
              <a:ext uri="{FF2B5EF4-FFF2-40B4-BE49-F238E27FC236}">
                <a16:creationId xmlns:a16="http://schemas.microsoft.com/office/drawing/2014/main" id="{2EC8AF31-8FE2-4DC0-8F80-35A39664AB46}"/>
              </a:ext>
            </a:extLst>
          </p:cNvPr>
          <p:cNvSpPr>
            <a:spLocks noGrp="1"/>
          </p:cNvSpPr>
          <p:nvPr>
            <p:ph sz="half" idx="2" hasCustomPrompt="1"/>
          </p:nvPr>
        </p:nvSpPr>
        <p:spPr>
          <a:xfrm>
            <a:off x="836612" y="2236424"/>
            <a:ext cx="5157787" cy="3976775"/>
          </a:xfrm>
        </p:spPr>
        <p:txBody>
          <a:bodyPr/>
          <a:lstStyle>
            <a:lvl1pPr marL="0" indent="0">
              <a:spcBef>
                <a:spcPts val="300"/>
              </a:spcBef>
              <a:buNone/>
              <a:defRPr sz="1800">
                <a:latin typeface="Arial" panose="020B0604020202020204" pitchFamily="34" charset="0"/>
                <a:cs typeface="Arial" panose="020B0604020202020204" pitchFamily="34" charset="0"/>
              </a:defRPr>
            </a:lvl1pPr>
          </a:lstStyle>
          <a:p>
            <a:pPr lvl="0"/>
            <a:r>
              <a:rPr lang="en-US" dirty="0"/>
              <a:t>Name, title, email, phone number, each on one line</a:t>
            </a:r>
          </a:p>
          <a:p>
            <a:pPr lvl="0"/>
            <a:endParaRPr lang="en-US" dirty="0"/>
          </a:p>
          <a:p>
            <a:pPr lvl="0"/>
            <a:endParaRPr lang="en-US" dirty="0"/>
          </a:p>
        </p:txBody>
      </p:sp>
      <p:sp>
        <p:nvSpPr>
          <p:cNvPr id="9" name="Slide Number Placeholder 8">
            <a:extLst>
              <a:ext uri="{FF2B5EF4-FFF2-40B4-BE49-F238E27FC236}">
                <a16:creationId xmlns:a16="http://schemas.microsoft.com/office/drawing/2014/main" id="{E14E6868-1B2C-4234-B2A2-9A81928FD9E2}"/>
              </a:ext>
            </a:extLst>
          </p:cNvPr>
          <p:cNvSpPr>
            <a:spLocks noGrp="1"/>
          </p:cNvSpPr>
          <p:nvPr>
            <p:ph type="sldNum" sz="quarter" idx="12"/>
          </p:nvPr>
        </p:nvSpPr>
        <p:spPr/>
        <p:txBody>
          <a:bodyPr/>
          <a:lstStyle/>
          <a:p>
            <a:fld id="{7A3285ED-5E85-4370-8300-20A91DEF3646}" type="slidenum">
              <a:rPr lang="en-US" smtClean="0"/>
              <a:t>‹#›</a:t>
            </a:fld>
            <a:endParaRPr lang="en-US" dirty="0"/>
          </a:p>
        </p:txBody>
      </p:sp>
      <p:sp>
        <p:nvSpPr>
          <p:cNvPr id="14" name="Rectangle 13">
            <a:extLst>
              <a:ext uri="{FF2B5EF4-FFF2-40B4-BE49-F238E27FC236}">
                <a16:creationId xmlns:a16="http://schemas.microsoft.com/office/drawing/2014/main" id="{848B2437-6D04-41ED-B347-D7EC8F2FB3BC}"/>
              </a:ext>
            </a:extLst>
          </p:cNvPr>
          <p:cNvSpPr/>
          <p:nvPr userDrawn="1"/>
        </p:nvSpPr>
        <p:spPr>
          <a:xfrm>
            <a:off x="911467" y="595507"/>
            <a:ext cx="333384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3">
            <a:extLst>
              <a:ext uri="{FF2B5EF4-FFF2-40B4-BE49-F238E27FC236}">
                <a16:creationId xmlns:a16="http://schemas.microsoft.com/office/drawing/2014/main" id="{5BCA2413-D7B6-4AF1-8299-8244ED8DC76C}"/>
              </a:ext>
            </a:extLst>
          </p:cNvPr>
          <p:cNvSpPr>
            <a:spLocks noGrp="1"/>
          </p:cNvSpPr>
          <p:nvPr>
            <p:ph sz="half" idx="13" hasCustomPrompt="1"/>
          </p:nvPr>
        </p:nvSpPr>
        <p:spPr>
          <a:xfrm>
            <a:off x="6196013" y="2236423"/>
            <a:ext cx="5157787" cy="3976775"/>
          </a:xfrm>
        </p:spPr>
        <p:txBody>
          <a:bodyPr/>
          <a:lstStyle>
            <a:lvl1pPr marL="0" indent="0">
              <a:spcBef>
                <a:spcPts val="300"/>
              </a:spcBef>
              <a:buNone/>
              <a:defRPr sz="1800">
                <a:latin typeface="Arial" panose="020B0604020202020204" pitchFamily="34" charset="0"/>
                <a:cs typeface="Arial" panose="020B0604020202020204" pitchFamily="34" charset="0"/>
              </a:defRPr>
            </a:lvl1pPr>
          </a:lstStyle>
          <a:p>
            <a:pPr lvl="0"/>
            <a:r>
              <a:rPr lang="en-US" dirty="0"/>
              <a:t>Name, title, email, phone number, each on one line</a:t>
            </a:r>
          </a:p>
          <a:p>
            <a:pPr lvl="0"/>
            <a:endParaRPr lang="en-US" dirty="0"/>
          </a:p>
        </p:txBody>
      </p:sp>
      <p:sp>
        <p:nvSpPr>
          <p:cNvPr id="8" name="Text Placeholder 7">
            <a:extLst>
              <a:ext uri="{FF2B5EF4-FFF2-40B4-BE49-F238E27FC236}">
                <a16:creationId xmlns:a16="http://schemas.microsoft.com/office/drawing/2014/main" id="{66158D51-6464-4470-8D52-43709A84E47D}"/>
              </a:ext>
            </a:extLst>
          </p:cNvPr>
          <p:cNvSpPr>
            <a:spLocks noGrp="1"/>
          </p:cNvSpPr>
          <p:nvPr>
            <p:ph type="body" sz="quarter" idx="14" hasCustomPrompt="1"/>
          </p:nvPr>
        </p:nvSpPr>
        <p:spPr>
          <a:xfrm>
            <a:off x="4963404" y="6354309"/>
            <a:ext cx="2061990" cy="365125"/>
          </a:xfrm>
        </p:spPr>
        <p:txBody>
          <a:bodyPr>
            <a:noAutofit/>
          </a:bodyPr>
          <a:lstStyle>
            <a:lvl1pPr marL="0" indent="0" algn="ctr">
              <a:buNone/>
              <a:defRPr sz="2000">
                <a:solidFill>
                  <a:schemeClr val="tx1"/>
                </a:solidFill>
                <a:latin typeface="Arial" panose="020B0604020202020204" pitchFamily="34" charset="0"/>
                <a:cs typeface="Arial" panose="020B0604020202020204" pitchFamily="34" charset="0"/>
              </a:defRPr>
            </a:lvl1pPr>
          </a:lstStyle>
          <a:p>
            <a:pPr lvl="0"/>
            <a:r>
              <a:rPr lang="en-US" dirty="0"/>
              <a:t>dpbh.nv.gov </a:t>
            </a:r>
          </a:p>
        </p:txBody>
      </p:sp>
      <p:sp>
        <p:nvSpPr>
          <p:cNvPr id="10" name="TextBox 9">
            <a:extLst>
              <a:ext uri="{FF2B5EF4-FFF2-40B4-BE49-F238E27FC236}">
                <a16:creationId xmlns:a16="http://schemas.microsoft.com/office/drawing/2014/main" id="{234C7321-6D0D-457A-9008-2B1A1E6EF8BF}"/>
              </a:ext>
            </a:extLst>
          </p:cNvPr>
          <p:cNvSpPr txBox="1"/>
          <p:nvPr userDrawn="1"/>
        </p:nvSpPr>
        <p:spPr>
          <a:xfrm>
            <a:off x="836612" y="595507"/>
            <a:ext cx="6916846" cy="954107"/>
          </a:xfrm>
          <a:prstGeom prst="rect">
            <a:avLst/>
          </a:prstGeom>
          <a:noFill/>
        </p:spPr>
        <p:txBody>
          <a:bodyPr wrap="square" rtlCol="0">
            <a:spAutoFit/>
          </a:bodyPr>
          <a:lstStyle/>
          <a:p>
            <a:r>
              <a:rPr kumimoji="0" lang="en-US" sz="5600" b="1" i="0" u="none" strike="noStrike" kern="1200" cap="none" spc="-150" normalizeH="0" baseline="0" noProof="0" dirty="0">
                <a:ln>
                  <a:noFill/>
                </a:ln>
                <a:solidFill>
                  <a:srgbClr val="005B9E"/>
                </a:solidFill>
                <a:effectLst/>
                <a:uLnTx/>
                <a:uFillTx/>
                <a:latin typeface="Arial Narrow" panose="020B0606020202030204" pitchFamily="34" charset="0"/>
                <a:ea typeface="+mj-ea"/>
                <a:cs typeface="+mj-cs"/>
              </a:rPr>
              <a:t>CONTACT INFORMATION</a:t>
            </a:r>
            <a:endParaRPr lang="en-US" sz="5600" b="1" spc="-150" baseline="0" dirty="0">
              <a:latin typeface="Arial Narrow" panose="020B0606020202030204" pitchFamily="34" charset="0"/>
            </a:endParaRPr>
          </a:p>
        </p:txBody>
      </p:sp>
    </p:spTree>
    <p:extLst>
      <p:ext uri="{BB962C8B-B14F-4D97-AF65-F5344CB8AC3E}">
        <p14:creationId xmlns:p14="http://schemas.microsoft.com/office/powerpoint/2010/main" val="301833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cronyms - 2 colum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9538D3-5830-4A97-84FE-E4343588C0D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3313"/>
            <a:ext cx="12192000" cy="6858000"/>
          </a:xfrm>
          <a:prstGeom prst="rect">
            <a:avLst/>
          </a:prstGeom>
        </p:spPr>
      </p:pic>
      <p:sp>
        <p:nvSpPr>
          <p:cNvPr id="3" name="Content Placeholder 2">
            <a:extLst>
              <a:ext uri="{FF2B5EF4-FFF2-40B4-BE49-F238E27FC236}">
                <a16:creationId xmlns:a16="http://schemas.microsoft.com/office/drawing/2014/main" id="{800A3468-15E4-47DE-A503-1CBA4EC8A07D}"/>
              </a:ext>
            </a:extLst>
          </p:cNvPr>
          <p:cNvSpPr>
            <a:spLocks noGrp="1"/>
          </p:cNvSpPr>
          <p:nvPr>
            <p:ph idx="1" hasCustomPrompt="1"/>
          </p:nvPr>
        </p:nvSpPr>
        <p:spPr>
          <a:xfrm>
            <a:off x="838200" y="2148289"/>
            <a:ext cx="10515600" cy="3907979"/>
          </a:xfrm>
        </p:spPr>
        <p:txBody>
          <a:bodyPr numCol="2"/>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Include acronyms here. This text box is designed with two columns.</a:t>
            </a:r>
          </a:p>
          <a:p>
            <a:pPr lvl="0"/>
            <a:endParaRPr lang="en-US" dirty="0"/>
          </a:p>
        </p:txBody>
      </p:sp>
      <p:sp>
        <p:nvSpPr>
          <p:cNvPr id="6" name="Slide Number Placeholder 5">
            <a:extLst>
              <a:ext uri="{FF2B5EF4-FFF2-40B4-BE49-F238E27FC236}">
                <a16:creationId xmlns:a16="http://schemas.microsoft.com/office/drawing/2014/main" id="{8D56F63E-73BE-4BEE-BDC1-4749AE46071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7A3285ED-5E85-4370-8300-20A91DEF3646}" type="slidenum">
              <a:rPr lang="en-US" smtClean="0"/>
              <a:pPr/>
              <a:t>‹#›</a:t>
            </a:fld>
            <a:endParaRPr lang="en-US" dirty="0"/>
          </a:p>
        </p:txBody>
      </p:sp>
      <p:sp>
        <p:nvSpPr>
          <p:cNvPr id="10" name="Rectangle 9">
            <a:extLst>
              <a:ext uri="{FF2B5EF4-FFF2-40B4-BE49-F238E27FC236}">
                <a16:creationId xmlns:a16="http://schemas.microsoft.com/office/drawing/2014/main" id="{A0D07F87-321E-494A-A566-E7B51EFA7E93}"/>
              </a:ext>
            </a:extLst>
          </p:cNvPr>
          <p:cNvSpPr/>
          <p:nvPr userDrawn="1"/>
        </p:nvSpPr>
        <p:spPr>
          <a:xfrm>
            <a:off x="935418" y="530098"/>
            <a:ext cx="3783728" cy="98587"/>
          </a:xfrm>
          <a:prstGeom prst="rect">
            <a:avLst/>
          </a:prstGeom>
          <a:solidFill>
            <a:srgbClr val="939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F4CB393-3829-4669-93E7-D61DBFC67220}"/>
              </a:ext>
            </a:extLst>
          </p:cNvPr>
          <p:cNvSpPr txBox="1"/>
          <p:nvPr userDrawn="1"/>
        </p:nvSpPr>
        <p:spPr>
          <a:xfrm>
            <a:off x="838200" y="530098"/>
            <a:ext cx="7234989" cy="954107"/>
          </a:xfrm>
          <a:prstGeom prst="rect">
            <a:avLst/>
          </a:prstGeom>
          <a:noFill/>
        </p:spPr>
        <p:txBody>
          <a:bodyPr wrap="square" rtlCol="0">
            <a:spAutoFit/>
          </a:bodyPr>
          <a:lstStyle/>
          <a:p>
            <a:r>
              <a:rPr kumimoji="0" lang="en-US" sz="5600" b="1" i="0" u="none" strike="noStrike" kern="1200" cap="none" spc="-150" normalizeH="0" baseline="0" noProof="0" dirty="0">
                <a:ln>
                  <a:noFill/>
                </a:ln>
                <a:solidFill>
                  <a:srgbClr val="005B9E"/>
                </a:solidFill>
                <a:effectLst/>
                <a:uLnTx/>
                <a:uFillTx/>
                <a:latin typeface="Arial Narrow" panose="020B0606020202030204" pitchFamily="34" charset="0"/>
                <a:ea typeface="+mj-ea"/>
                <a:cs typeface="+mj-cs"/>
              </a:rPr>
              <a:t>ACRONYMS</a:t>
            </a:r>
            <a:endParaRPr lang="en-US" sz="5600" b="1" spc="-150" baseline="0" dirty="0">
              <a:latin typeface="Arial Narrow" panose="020B0606020202030204" pitchFamily="34" charset="0"/>
            </a:endParaRPr>
          </a:p>
        </p:txBody>
      </p:sp>
    </p:spTree>
    <p:extLst>
      <p:ext uri="{BB962C8B-B14F-4D97-AF65-F5344CB8AC3E}">
        <p14:creationId xmlns:p14="http://schemas.microsoft.com/office/powerpoint/2010/main" val="11718384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4D6E88-35AB-4537-83F4-4B09A56B196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551050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1B35BC-DA0A-43D6-A99E-86C36FB5EF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SLIDE TITLE</a:t>
            </a:r>
          </a:p>
        </p:txBody>
      </p:sp>
      <p:sp>
        <p:nvSpPr>
          <p:cNvPr id="3" name="Text Placeholder 2">
            <a:extLst>
              <a:ext uri="{FF2B5EF4-FFF2-40B4-BE49-F238E27FC236}">
                <a16:creationId xmlns:a16="http://schemas.microsoft.com/office/drawing/2014/main" id="{ACD2EDC9-AF42-43D7-B23F-22F02E3011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TITLE: </a:t>
            </a:r>
            <a:r>
              <a:rPr lang="en-US" sz="2400" b="1" spc="0" dirty="0">
                <a:latin typeface="Arial Narrow" panose="020B0606020202030204" pitchFamily="34" charset="0"/>
                <a:cs typeface="Arial" panose="020B0604020202020204" pitchFamily="34" charset="0"/>
              </a:rPr>
              <a:t>ARIAL NARROW, BOLD, IN ALL CAPS,  AND CONDENSED TO “TIGHT”</a:t>
            </a:r>
            <a:endParaRPr lang="en-US" dirty="0"/>
          </a:p>
          <a:p>
            <a:pPr lvl="1"/>
            <a:r>
              <a:rPr lang="en-US" dirty="0"/>
              <a:t>BODY: Arial</a:t>
            </a:r>
          </a:p>
          <a:p>
            <a:pPr lvl="2"/>
            <a:r>
              <a:rPr lang="en-US" dirty="0"/>
              <a:t>COLORS: Use theme colors (top row in color palette)</a:t>
            </a:r>
          </a:p>
        </p:txBody>
      </p:sp>
      <p:sp>
        <p:nvSpPr>
          <p:cNvPr id="6" name="Slide Number Placeholder 5">
            <a:extLst>
              <a:ext uri="{FF2B5EF4-FFF2-40B4-BE49-F238E27FC236}">
                <a16:creationId xmlns:a16="http://schemas.microsoft.com/office/drawing/2014/main" id="{04BFF936-A4D9-4F85-AC29-60A3B99F54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7A3285ED-5E85-4370-8300-20A91DEF3646}" type="slidenum">
              <a:rPr lang="en-US" smtClean="0"/>
              <a:pPr/>
              <a:t>‹#›</a:t>
            </a:fld>
            <a:endParaRPr lang="en-US" dirty="0"/>
          </a:p>
        </p:txBody>
      </p:sp>
    </p:spTree>
    <p:extLst>
      <p:ext uri="{BB962C8B-B14F-4D97-AF65-F5344CB8AC3E}">
        <p14:creationId xmlns:p14="http://schemas.microsoft.com/office/powerpoint/2010/main" val="3018294404"/>
      </p:ext>
    </p:extLst>
  </p:cSld>
  <p:clrMap bg1="lt1" tx1="dk1" bg2="lt2" tx2="dk2" accent1="accent1" accent2="accent2" accent3="accent3" accent4="accent4" accent5="accent5" accent6="accent6" hlink="hlink" folHlink="folHlink"/>
  <p:sldLayoutIdLst>
    <p:sldLayoutId id="2147483663" r:id="rId1"/>
    <p:sldLayoutId id="2147483649" r:id="rId2"/>
    <p:sldLayoutId id="2147483669" r:id="rId3"/>
    <p:sldLayoutId id="2147483667" r:id="rId4"/>
    <p:sldLayoutId id="2147483650" r:id="rId5"/>
    <p:sldLayoutId id="2147483658" r:id="rId6"/>
    <p:sldLayoutId id="2147483670" r:id="rId7"/>
    <p:sldLayoutId id="2147483659" r:id="rId8"/>
    <p:sldLayoutId id="2147483660" r:id="rId9"/>
    <p:sldLayoutId id="2147483651" r:id="rId10"/>
    <p:sldLayoutId id="2147483652" r:id="rId11"/>
    <p:sldLayoutId id="2147483661" r:id="rId12"/>
    <p:sldLayoutId id="2147483653" r:id="rId13"/>
    <p:sldLayoutId id="2147483662" r:id="rId14"/>
    <p:sldLayoutId id="2147483654" r:id="rId15"/>
    <p:sldLayoutId id="2147483655" r:id="rId16"/>
    <p:sldLayoutId id="2147483656" r:id="rId17"/>
    <p:sldLayoutId id="2147483657" r:id="rId18"/>
    <p:sldLayoutId id="2147483664" r:id="rId19"/>
    <p:sldLayoutId id="2147483665" r:id="rId20"/>
    <p:sldLayoutId id="2147483666" r:id="rId21"/>
    <p:sldLayoutId id="2147483668" r:id="rId22"/>
  </p:sldLayoutIdLst>
  <p:hf hdr="0" ftr="0" dt="0"/>
  <p:txStyles>
    <p:titleStyle>
      <a:lvl1pPr algn="l" defTabSz="914400" rtl="0" eaLnBrk="1" latinLnBrk="0" hangingPunct="1">
        <a:lnSpc>
          <a:spcPct val="90000"/>
        </a:lnSpc>
        <a:spcBef>
          <a:spcPct val="0"/>
        </a:spcBef>
        <a:buNone/>
        <a:defRPr sz="5600" b="1" kern="1200" spc="-150">
          <a:solidFill>
            <a:schemeClr val="accent1"/>
          </a:solidFill>
          <a:latin typeface="Arial Narrow" panose="020B0606020202030204" pitchFamily="34" charset="0"/>
          <a:ea typeface="+mj-ea"/>
          <a:cs typeface="+mj-cs"/>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b="0" kern="1200">
          <a:solidFill>
            <a:srgbClr val="5959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59595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59595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59595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59595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hyperlink" Target="https://bgas.samhsa.gov/" TargetMode="Externa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hyperlink" Target="https://bgas.samhsa.gov/"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hyperlink" Target="mailto:bghernandez@health.nv.gov" TargetMode="Externa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641E-CA07-4DC9-A679-1099D54237CE}"/>
              </a:ext>
            </a:extLst>
          </p:cNvPr>
          <p:cNvSpPr>
            <a:spLocks noGrp="1"/>
          </p:cNvSpPr>
          <p:nvPr>
            <p:ph type="ctrTitle"/>
          </p:nvPr>
        </p:nvSpPr>
        <p:spPr>
          <a:xfrm>
            <a:off x="909638" y="2131865"/>
            <a:ext cx="8860527" cy="1074246"/>
          </a:xfrm>
        </p:spPr>
        <p:txBody>
          <a:bodyPr/>
          <a:lstStyle/>
          <a:p>
            <a:r>
              <a:rPr lang="en-US" sz="5400" dirty="0"/>
              <a:t>Substance Use Prevention, Treatment and Recovery Services Block Grant Application FFY2027</a:t>
            </a:r>
          </a:p>
        </p:txBody>
      </p:sp>
      <p:sp>
        <p:nvSpPr>
          <p:cNvPr id="3" name="Text Placeholder 2">
            <a:extLst>
              <a:ext uri="{FF2B5EF4-FFF2-40B4-BE49-F238E27FC236}">
                <a16:creationId xmlns:a16="http://schemas.microsoft.com/office/drawing/2014/main" id="{EAAE5A45-6B23-47F6-86D5-55432D131B3F}"/>
              </a:ext>
            </a:extLst>
          </p:cNvPr>
          <p:cNvSpPr>
            <a:spLocks noGrp="1"/>
          </p:cNvSpPr>
          <p:nvPr>
            <p:ph type="body" sz="quarter" idx="11"/>
          </p:nvPr>
        </p:nvSpPr>
        <p:spPr/>
        <p:txBody>
          <a:bodyPr>
            <a:normAutofit lnSpcReduction="10000"/>
          </a:bodyPr>
          <a:lstStyle/>
          <a:p>
            <a:r>
              <a:rPr lang="en-US" dirty="0"/>
              <a:t>September 14, 2026</a:t>
            </a:r>
          </a:p>
        </p:txBody>
      </p:sp>
      <p:sp>
        <p:nvSpPr>
          <p:cNvPr id="4" name="Text Placeholder 3">
            <a:extLst>
              <a:ext uri="{FF2B5EF4-FFF2-40B4-BE49-F238E27FC236}">
                <a16:creationId xmlns:a16="http://schemas.microsoft.com/office/drawing/2014/main" id="{C0365913-002D-43E5-950D-E319819D3583}"/>
              </a:ext>
            </a:extLst>
          </p:cNvPr>
          <p:cNvSpPr>
            <a:spLocks noGrp="1"/>
          </p:cNvSpPr>
          <p:nvPr>
            <p:ph type="body" sz="quarter" idx="10"/>
          </p:nvPr>
        </p:nvSpPr>
        <p:spPr/>
        <p:txBody>
          <a:bodyPr>
            <a:normAutofit fontScale="92500" lnSpcReduction="20000"/>
          </a:bodyPr>
          <a:lstStyle/>
          <a:p>
            <a:r>
              <a:rPr lang="en-US" dirty="0"/>
              <a:t>Bryan Hernandez, SUPTRS Section Manager</a:t>
            </a:r>
          </a:p>
          <a:p>
            <a:r>
              <a:rPr lang="en-US" dirty="0"/>
              <a:t>Bureau of Behavioral Health Wellness and Prevention</a:t>
            </a:r>
          </a:p>
        </p:txBody>
      </p:sp>
    </p:spTree>
    <p:extLst>
      <p:ext uri="{BB962C8B-B14F-4D97-AF65-F5344CB8AC3E}">
        <p14:creationId xmlns:p14="http://schemas.microsoft.com/office/powerpoint/2010/main" val="4057905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EB5584-ACDF-4FAC-903B-EC6FC583EFF2}"/>
              </a:ext>
            </a:extLst>
          </p:cNvPr>
          <p:cNvSpPr>
            <a:spLocks noGrp="1"/>
          </p:cNvSpPr>
          <p:nvPr>
            <p:ph type="sldNum" sz="quarter" idx="12"/>
          </p:nvPr>
        </p:nvSpPr>
        <p:spPr/>
        <p:txBody>
          <a:bodyPr/>
          <a:lstStyle/>
          <a:p>
            <a:fld id="{7A3285ED-5E85-4370-8300-20A91DEF3646}" type="slidenum">
              <a:rPr lang="en-US" smtClean="0"/>
              <a:pPr/>
              <a:t>2</a:t>
            </a:fld>
            <a:endParaRPr lang="en-US" dirty="0"/>
          </a:p>
        </p:txBody>
      </p:sp>
    </p:spTree>
    <p:extLst>
      <p:ext uri="{BB962C8B-B14F-4D97-AF65-F5344CB8AC3E}">
        <p14:creationId xmlns:p14="http://schemas.microsoft.com/office/powerpoint/2010/main" val="75438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3C6635-8F1F-4DD2-9829-70CCA68CA999}"/>
              </a:ext>
            </a:extLst>
          </p:cNvPr>
          <p:cNvSpPr>
            <a:spLocks noGrp="1"/>
          </p:cNvSpPr>
          <p:nvPr>
            <p:ph idx="1"/>
          </p:nvPr>
        </p:nvSpPr>
        <p:spPr/>
        <p:txBody>
          <a:bodyPr>
            <a:normAutofit fontScale="47500" lnSpcReduction="20000"/>
          </a:bodyPr>
          <a:lstStyle/>
          <a:p>
            <a:pPr>
              <a:lnSpc>
                <a:spcPct val="120000"/>
              </a:lnSpc>
            </a:pPr>
            <a:r>
              <a:rPr lang="en-US" sz="3200" dirty="0"/>
              <a:t>Overview of the Bureau of Behavioral Health Wellness and Prevention (BBHWP)</a:t>
            </a:r>
          </a:p>
          <a:p>
            <a:pPr>
              <a:lnSpc>
                <a:spcPct val="120000"/>
              </a:lnSpc>
            </a:pPr>
            <a:r>
              <a:rPr lang="en-US" sz="3200" dirty="0"/>
              <a:t>Overview of Substance Use Prevention Treatment and Recovery Services Block Grant (SUPTRS BG) </a:t>
            </a:r>
          </a:p>
          <a:p>
            <a:pPr>
              <a:lnSpc>
                <a:spcPct val="120000"/>
              </a:lnSpc>
            </a:pPr>
            <a:r>
              <a:rPr lang="en-US" sz="3200" dirty="0"/>
              <a:t>Overview of SUPTRS Funding</a:t>
            </a:r>
          </a:p>
          <a:p>
            <a:pPr lvl="1">
              <a:lnSpc>
                <a:spcPct val="120000"/>
              </a:lnSpc>
            </a:pPr>
            <a:r>
              <a:rPr lang="en-US" sz="2800" dirty="0"/>
              <a:t>Federal Funds</a:t>
            </a:r>
          </a:p>
          <a:p>
            <a:pPr lvl="1">
              <a:lnSpc>
                <a:spcPct val="120000"/>
              </a:lnSpc>
            </a:pPr>
            <a:r>
              <a:rPr lang="en-US" sz="2800" dirty="0"/>
              <a:t>State General Funds</a:t>
            </a:r>
          </a:p>
          <a:p>
            <a:pPr lvl="1">
              <a:lnSpc>
                <a:spcPct val="120000"/>
              </a:lnSpc>
            </a:pPr>
            <a:r>
              <a:rPr lang="en-US" sz="2800" dirty="0"/>
              <a:t>Revenue Funds</a:t>
            </a:r>
          </a:p>
          <a:p>
            <a:pPr>
              <a:lnSpc>
                <a:spcPct val="120000"/>
              </a:lnSpc>
            </a:pPr>
            <a:r>
              <a:rPr lang="en-US" sz="3200" dirty="0"/>
              <a:t>Strategic Plan Priority Areas</a:t>
            </a:r>
          </a:p>
          <a:p>
            <a:pPr>
              <a:lnSpc>
                <a:spcPct val="120000"/>
              </a:lnSpc>
            </a:pPr>
            <a:r>
              <a:rPr lang="en-US" sz="3200" dirty="0"/>
              <a:t>SUPTRS BG Application Information</a:t>
            </a:r>
          </a:p>
          <a:p>
            <a:pPr>
              <a:lnSpc>
                <a:spcPct val="120000"/>
              </a:lnSpc>
            </a:pPr>
            <a:r>
              <a:rPr lang="en-US" sz="3200" dirty="0"/>
              <a:t>BHPAC Feedback Request and Public Review</a:t>
            </a:r>
          </a:p>
          <a:p>
            <a:pPr>
              <a:lnSpc>
                <a:spcPct val="120000"/>
              </a:lnSpc>
            </a:pPr>
            <a:r>
              <a:rPr lang="en-US" sz="3200" dirty="0"/>
              <a:t>Questions</a:t>
            </a:r>
          </a:p>
          <a:p>
            <a:endParaRPr lang="en-US" dirty="0"/>
          </a:p>
        </p:txBody>
      </p:sp>
      <p:sp>
        <p:nvSpPr>
          <p:cNvPr id="3" name="Slide Number Placeholder 2">
            <a:extLst>
              <a:ext uri="{FF2B5EF4-FFF2-40B4-BE49-F238E27FC236}">
                <a16:creationId xmlns:a16="http://schemas.microsoft.com/office/drawing/2014/main" id="{76A33E17-3183-43FD-8ADD-92BABEAAC63D}"/>
              </a:ext>
            </a:extLst>
          </p:cNvPr>
          <p:cNvSpPr>
            <a:spLocks noGrp="1"/>
          </p:cNvSpPr>
          <p:nvPr>
            <p:ph type="sldNum" sz="quarter" idx="12"/>
          </p:nvPr>
        </p:nvSpPr>
        <p:spPr/>
        <p:txBody>
          <a:bodyPr/>
          <a:lstStyle/>
          <a:p>
            <a:fld id="{7A3285ED-5E85-4370-8300-20A91DEF3646}" type="slidenum">
              <a:rPr lang="en-US" smtClean="0"/>
              <a:t>3</a:t>
            </a:fld>
            <a:endParaRPr lang="en-US" dirty="0"/>
          </a:p>
        </p:txBody>
      </p:sp>
    </p:spTree>
    <p:extLst>
      <p:ext uri="{BB962C8B-B14F-4D97-AF65-F5344CB8AC3E}">
        <p14:creationId xmlns:p14="http://schemas.microsoft.com/office/powerpoint/2010/main" val="5859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48ADF-286B-61EA-604B-E109F7CDFA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419417-A264-FC08-1676-A1CC9CEC4C22}"/>
              </a:ext>
            </a:extLst>
          </p:cNvPr>
          <p:cNvSpPr>
            <a:spLocks noGrp="1"/>
          </p:cNvSpPr>
          <p:nvPr>
            <p:ph type="title"/>
          </p:nvPr>
        </p:nvSpPr>
        <p:spPr>
          <a:xfrm>
            <a:off x="5978524" y="3326578"/>
            <a:ext cx="5542915" cy="1133475"/>
          </a:xfrm>
        </p:spPr>
        <p:txBody>
          <a:bodyPr/>
          <a:lstStyle/>
          <a:p>
            <a:r>
              <a:rPr lang="en-US" dirty="0"/>
              <a:t>Overview of BBHWP</a:t>
            </a:r>
          </a:p>
        </p:txBody>
      </p:sp>
      <p:sp>
        <p:nvSpPr>
          <p:cNvPr id="3" name="Slide Number Placeholder 2">
            <a:extLst>
              <a:ext uri="{FF2B5EF4-FFF2-40B4-BE49-F238E27FC236}">
                <a16:creationId xmlns:a16="http://schemas.microsoft.com/office/drawing/2014/main" id="{AD010F1A-5EE5-C08C-95A7-5DD5822A2186}"/>
              </a:ext>
            </a:extLst>
          </p:cNvPr>
          <p:cNvSpPr>
            <a:spLocks noGrp="1"/>
          </p:cNvSpPr>
          <p:nvPr>
            <p:ph type="sldNum" sz="quarter" idx="12"/>
          </p:nvPr>
        </p:nvSpPr>
        <p:spPr/>
        <p:txBody>
          <a:bodyPr/>
          <a:lstStyle/>
          <a:p>
            <a:fld id="{7A3285ED-5E85-4370-8300-20A91DEF3646}" type="slidenum">
              <a:rPr lang="en-US" smtClean="0"/>
              <a:pPr/>
              <a:t>4</a:t>
            </a:fld>
            <a:endParaRPr lang="en-US" dirty="0"/>
          </a:p>
        </p:txBody>
      </p:sp>
    </p:spTree>
    <p:extLst>
      <p:ext uri="{BB962C8B-B14F-4D97-AF65-F5344CB8AC3E}">
        <p14:creationId xmlns:p14="http://schemas.microsoft.com/office/powerpoint/2010/main" val="4122174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AEF96-A7C4-6CD1-41D9-A23D94831DC2}"/>
              </a:ext>
            </a:extLst>
          </p:cNvPr>
          <p:cNvSpPr>
            <a:spLocks noGrp="1"/>
          </p:cNvSpPr>
          <p:nvPr>
            <p:ph type="title"/>
          </p:nvPr>
        </p:nvSpPr>
        <p:spPr/>
        <p:txBody>
          <a:bodyPr/>
          <a:lstStyle/>
          <a:p>
            <a:r>
              <a:rPr lang="en-US" dirty="0"/>
              <a:t>Overview of BBHWP</a:t>
            </a:r>
          </a:p>
        </p:txBody>
      </p:sp>
      <p:sp>
        <p:nvSpPr>
          <p:cNvPr id="3" name="Slide Number Placeholder 2">
            <a:extLst>
              <a:ext uri="{FF2B5EF4-FFF2-40B4-BE49-F238E27FC236}">
                <a16:creationId xmlns:a16="http://schemas.microsoft.com/office/drawing/2014/main" id="{F5C0BA75-89EC-6307-E9F6-BBD96F7EA5C6}"/>
              </a:ext>
            </a:extLst>
          </p:cNvPr>
          <p:cNvSpPr>
            <a:spLocks noGrp="1"/>
          </p:cNvSpPr>
          <p:nvPr>
            <p:ph type="sldNum" sz="quarter" idx="11"/>
          </p:nvPr>
        </p:nvSpPr>
        <p:spPr/>
        <p:txBody>
          <a:bodyPr/>
          <a:lstStyle/>
          <a:p>
            <a:fld id="{7A3285ED-5E85-4370-8300-20A91DEF3646}" type="slidenum">
              <a:rPr lang="en-US" smtClean="0"/>
              <a:t>5</a:t>
            </a:fld>
            <a:endParaRPr lang="en-US" dirty="0"/>
          </a:p>
        </p:txBody>
      </p:sp>
      <p:graphicFrame>
        <p:nvGraphicFramePr>
          <p:cNvPr id="5" name="Diagram 4">
            <a:extLst>
              <a:ext uri="{FF2B5EF4-FFF2-40B4-BE49-F238E27FC236}">
                <a16:creationId xmlns:a16="http://schemas.microsoft.com/office/drawing/2014/main" id="{A5BBDFA1-7D38-07BA-ECFE-5B20A99ED1C2}"/>
              </a:ext>
            </a:extLst>
          </p:cNvPr>
          <p:cNvGraphicFramePr/>
          <p:nvPr>
            <p:extLst>
              <p:ext uri="{D42A27DB-BD31-4B8C-83A1-F6EECF244321}">
                <p14:modId xmlns:p14="http://schemas.microsoft.com/office/powerpoint/2010/main" val="2515650467"/>
              </p:ext>
            </p:extLst>
          </p:nvPr>
        </p:nvGraphicFramePr>
        <p:xfrm>
          <a:off x="1547812" y="1540566"/>
          <a:ext cx="9096375" cy="5000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2987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C6AA3-801E-FB93-6C49-BA9CA5E88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92FC1-A86D-5D22-FD06-0DDD93632528}"/>
              </a:ext>
            </a:extLst>
          </p:cNvPr>
          <p:cNvSpPr>
            <a:spLocks noGrp="1"/>
          </p:cNvSpPr>
          <p:nvPr>
            <p:ph type="title"/>
          </p:nvPr>
        </p:nvSpPr>
        <p:spPr>
          <a:xfrm>
            <a:off x="5978524" y="3326578"/>
            <a:ext cx="5542915" cy="1133475"/>
          </a:xfrm>
        </p:spPr>
        <p:txBody>
          <a:bodyPr/>
          <a:lstStyle/>
          <a:p>
            <a:r>
              <a:rPr lang="en-US" dirty="0"/>
              <a:t>Overview of SUPTRS BG</a:t>
            </a:r>
          </a:p>
        </p:txBody>
      </p:sp>
      <p:sp>
        <p:nvSpPr>
          <p:cNvPr id="3" name="Slide Number Placeholder 2">
            <a:extLst>
              <a:ext uri="{FF2B5EF4-FFF2-40B4-BE49-F238E27FC236}">
                <a16:creationId xmlns:a16="http://schemas.microsoft.com/office/drawing/2014/main" id="{EAF544C0-3C53-7E14-2CE3-7F86041C9D15}"/>
              </a:ext>
            </a:extLst>
          </p:cNvPr>
          <p:cNvSpPr>
            <a:spLocks noGrp="1"/>
          </p:cNvSpPr>
          <p:nvPr>
            <p:ph type="sldNum" sz="quarter" idx="12"/>
          </p:nvPr>
        </p:nvSpPr>
        <p:spPr/>
        <p:txBody>
          <a:bodyPr/>
          <a:lstStyle/>
          <a:p>
            <a:fld id="{7A3285ED-5E85-4370-8300-20A91DEF3646}" type="slidenum">
              <a:rPr lang="en-US" smtClean="0"/>
              <a:pPr/>
              <a:t>6</a:t>
            </a:fld>
            <a:endParaRPr lang="en-US" dirty="0"/>
          </a:p>
        </p:txBody>
      </p:sp>
    </p:spTree>
    <p:extLst>
      <p:ext uri="{BB962C8B-B14F-4D97-AF65-F5344CB8AC3E}">
        <p14:creationId xmlns:p14="http://schemas.microsoft.com/office/powerpoint/2010/main" val="768988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C5621-221E-41F1-EA50-4CEFD804AA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44458-96C2-00AF-D4E1-F5377ED67866}"/>
              </a:ext>
            </a:extLst>
          </p:cNvPr>
          <p:cNvSpPr>
            <a:spLocks noGrp="1"/>
          </p:cNvSpPr>
          <p:nvPr>
            <p:ph type="title"/>
          </p:nvPr>
        </p:nvSpPr>
        <p:spPr>
          <a:xfrm>
            <a:off x="849313" y="518385"/>
            <a:ext cx="6730896" cy="1129755"/>
          </a:xfrm>
        </p:spPr>
        <p:txBody>
          <a:bodyPr>
            <a:normAutofit/>
          </a:bodyPr>
          <a:lstStyle/>
          <a:p>
            <a:r>
              <a:rPr lang="en-US" dirty="0"/>
              <a:t>Overview of SUPTRS BG</a:t>
            </a:r>
          </a:p>
        </p:txBody>
      </p:sp>
      <p:sp>
        <p:nvSpPr>
          <p:cNvPr id="3" name="Slide Number Placeholder 2">
            <a:extLst>
              <a:ext uri="{FF2B5EF4-FFF2-40B4-BE49-F238E27FC236}">
                <a16:creationId xmlns:a16="http://schemas.microsoft.com/office/drawing/2014/main" id="{A759F328-CD76-D684-9326-B8CB90C91E31}"/>
              </a:ext>
            </a:extLst>
          </p:cNvPr>
          <p:cNvSpPr>
            <a:spLocks noGrp="1"/>
          </p:cNvSpPr>
          <p:nvPr>
            <p:ph type="sldNum" sz="quarter" idx="12"/>
          </p:nvPr>
        </p:nvSpPr>
        <p:spPr/>
        <p:txBody>
          <a:bodyPr/>
          <a:lstStyle/>
          <a:p>
            <a:fld id="{7A3285ED-5E85-4370-8300-20A91DEF3646}" type="slidenum">
              <a:rPr lang="en-US" smtClean="0"/>
              <a:t>7</a:t>
            </a:fld>
            <a:endParaRPr lang="en-US" dirty="0"/>
          </a:p>
        </p:txBody>
      </p:sp>
      <p:sp>
        <p:nvSpPr>
          <p:cNvPr id="4" name="Text Placeholder 3">
            <a:extLst>
              <a:ext uri="{FF2B5EF4-FFF2-40B4-BE49-F238E27FC236}">
                <a16:creationId xmlns:a16="http://schemas.microsoft.com/office/drawing/2014/main" id="{36195EB9-A12D-410A-9DB5-B111265892C5}"/>
              </a:ext>
            </a:extLst>
          </p:cNvPr>
          <p:cNvSpPr>
            <a:spLocks noGrp="1"/>
          </p:cNvSpPr>
          <p:nvPr>
            <p:ph type="body" sz="quarter" idx="13"/>
          </p:nvPr>
        </p:nvSpPr>
        <p:spPr>
          <a:xfrm>
            <a:off x="668243" y="2330824"/>
            <a:ext cx="10504487" cy="4222376"/>
          </a:xfrm>
        </p:spPr>
        <p:txBody>
          <a:bodyPr>
            <a:normAutofit fontScale="85000" lnSpcReduction="10000"/>
          </a:bodyPr>
          <a:lstStyle/>
          <a:p>
            <a:pPr>
              <a:lnSpc>
                <a:spcPct val="110000"/>
              </a:lnSpc>
            </a:pPr>
            <a:r>
              <a:rPr lang="en-US" sz="1800" dirty="0"/>
              <a:t>The Substance Use Prevention, Treatment, and Recovery Services Block Grant (SUPTRS BG) program provides funds to all 50 states, the District of Columbia, Puerto Rico, the U.S. Virgin Islands, the Northern Mariana Islands, Guam, American Samoa, 3 Pacific jurisdictions, and 1 tribal entity to prevent and treat substance use. The SUBG program’s objective is to help plan, implement, and evaluate activities that prevent and treat substance use. </a:t>
            </a:r>
          </a:p>
          <a:p>
            <a:pPr>
              <a:lnSpc>
                <a:spcPct val="110000"/>
              </a:lnSpc>
            </a:pPr>
            <a:r>
              <a:rPr lang="en-US" sz="1800" dirty="0"/>
              <a:t>The SUPTRS BG is authorized by section 1921 of Title XIX, Part B, Subpart II and III of the Public Health Service (PHS) Act. The PHS Act required the secretary of the U.S. Department of Health and Human Services to create regulations as a precondition to making funds available to the states and other grantees under the SUPTRS BG.</a:t>
            </a:r>
          </a:p>
          <a:p>
            <a:pPr>
              <a:lnSpc>
                <a:spcPct val="110000"/>
              </a:lnSpc>
            </a:pPr>
            <a:r>
              <a:rPr lang="en-US" sz="1800" b="1" dirty="0"/>
              <a:t>The SUPTRS BG program targets the following populations and service areas:</a:t>
            </a:r>
          </a:p>
          <a:p>
            <a:pPr marL="285750" indent="-285750">
              <a:lnSpc>
                <a:spcPct val="110000"/>
              </a:lnSpc>
              <a:buFont typeface="Arial" panose="020B0604020202020204" pitchFamily="34" charset="0"/>
              <a:buChar char="•"/>
            </a:pPr>
            <a:r>
              <a:rPr lang="en-US" sz="1800" dirty="0"/>
              <a:t>Pregnant women and women with dependent children</a:t>
            </a:r>
          </a:p>
          <a:p>
            <a:pPr marL="285750" indent="-285750">
              <a:lnSpc>
                <a:spcPct val="110000"/>
              </a:lnSpc>
              <a:buFont typeface="Arial" panose="020B0604020202020204" pitchFamily="34" charset="0"/>
              <a:buChar char="•"/>
            </a:pPr>
            <a:r>
              <a:rPr lang="en-US" sz="1800" dirty="0"/>
              <a:t>Injection drug users</a:t>
            </a:r>
          </a:p>
          <a:p>
            <a:pPr marL="285750" indent="-285750">
              <a:lnSpc>
                <a:spcPct val="110000"/>
              </a:lnSpc>
              <a:buFont typeface="Arial" panose="020B0604020202020204" pitchFamily="34" charset="0"/>
              <a:buChar char="•"/>
            </a:pPr>
            <a:r>
              <a:rPr lang="en-US" sz="1800" dirty="0"/>
              <a:t>Tuberculosis services (in select states)</a:t>
            </a:r>
          </a:p>
          <a:p>
            <a:pPr marL="285750" indent="-285750">
              <a:lnSpc>
                <a:spcPct val="110000"/>
              </a:lnSpc>
              <a:buFont typeface="Arial" panose="020B0604020202020204" pitchFamily="34" charset="0"/>
              <a:buChar char="•"/>
            </a:pPr>
            <a:r>
              <a:rPr lang="en-US" sz="1800" dirty="0"/>
              <a:t>Early intervention services for HIV/AIDS (in select states)</a:t>
            </a:r>
          </a:p>
          <a:p>
            <a:pPr marL="285750" indent="-285750">
              <a:lnSpc>
                <a:spcPct val="110000"/>
              </a:lnSpc>
              <a:buFont typeface="Arial" panose="020B0604020202020204" pitchFamily="34" charset="0"/>
              <a:buChar char="•"/>
            </a:pPr>
            <a:r>
              <a:rPr lang="en-US" sz="1800" dirty="0"/>
              <a:t>Primary prevention services</a:t>
            </a:r>
          </a:p>
          <a:p>
            <a:pPr>
              <a:lnSpc>
                <a:spcPct val="110000"/>
              </a:lnSpc>
            </a:pPr>
            <a:endParaRPr lang="en-US" dirty="0"/>
          </a:p>
        </p:txBody>
      </p:sp>
    </p:spTree>
    <p:extLst>
      <p:ext uri="{BB962C8B-B14F-4D97-AF65-F5344CB8AC3E}">
        <p14:creationId xmlns:p14="http://schemas.microsoft.com/office/powerpoint/2010/main" val="1498181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35B6F-4422-8E57-33BD-BF6A83574F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867E89-3D93-7FD7-6F7A-F12CD64D2D13}"/>
              </a:ext>
            </a:extLst>
          </p:cNvPr>
          <p:cNvSpPr>
            <a:spLocks noGrp="1"/>
          </p:cNvSpPr>
          <p:nvPr>
            <p:ph type="title"/>
          </p:nvPr>
        </p:nvSpPr>
        <p:spPr>
          <a:xfrm>
            <a:off x="849313" y="518385"/>
            <a:ext cx="7761288" cy="1129755"/>
          </a:xfrm>
        </p:spPr>
        <p:txBody>
          <a:bodyPr>
            <a:normAutofit fontScale="90000"/>
          </a:bodyPr>
          <a:lstStyle/>
          <a:p>
            <a:r>
              <a:rPr lang="en-US" sz="6000" dirty="0"/>
              <a:t>SUPTRS BG Grantee Requirements</a:t>
            </a:r>
          </a:p>
        </p:txBody>
      </p:sp>
      <p:sp>
        <p:nvSpPr>
          <p:cNvPr id="3" name="Slide Number Placeholder 2">
            <a:extLst>
              <a:ext uri="{FF2B5EF4-FFF2-40B4-BE49-F238E27FC236}">
                <a16:creationId xmlns:a16="http://schemas.microsoft.com/office/drawing/2014/main" id="{1B6059D7-3080-6C1A-A0FB-05CD007A35E6}"/>
              </a:ext>
            </a:extLst>
          </p:cNvPr>
          <p:cNvSpPr>
            <a:spLocks noGrp="1"/>
          </p:cNvSpPr>
          <p:nvPr>
            <p:ph type="sldNum" sz="quarter" idx="12"/>
          </p:nvPr>
        </p:nvSpPr>
        <p:spPr/>
        <p:txBody>
          <a:bodyPr/>
          <a:lstStyle/>
          <a:p>
            <a:fld id="{7A3285ED-5E85-4370-8300-20A91DEF3646}" type="slidenum">
              <a:rPr lang="en-US" smtClean="0"/>
              <a:t>8</a:t>
            </a:fld>
            <a:endParaRPr lang="en-US" dirty="0"/>
          </a:p>
        </p:txBody>
      </p:sp>
      <p:sp>
        <p:nvSpPr>
          <p:cNvPr id="4" name="Text Placeholder 3">
            <a:extLst>
              <a:ext uri="{FF2B5EF4-FFF2-40B4-BE49-F238E27FC236}">
                <a16:creationId xmlns:a16="http://schemas.microsoft.com/office/drawing/2014/main" id="{36BDC4BF-AC5A-CA45-400C-38E5AEEB8950}"/>
              </a:ext>
            </a:extLst>
          </p:cNvPr>
          <p:cNvSpPr>
            <a:spLocks noGrp="1"/>
          </p:cNvSpPr>
          <p:nvPr>
            <p:ph type="body" sz="quarter" idx="13"/>
          </p:nvPr>
        </p:nvSpPr>
        <p:spPr>
          <a:xfrm>
            <a:off x="668243" y="2330824"/>
            <a:ext cx="10504487" cy="4298576"/>
          </a:xfrm>
        </p:spPr>
        <p:txBody>
          <a:bodyPr>
            <a:normAutofit fontScale="92500" lnSpcReduction="20000"/>
          </a:bodyPr>
          <a:lstStyle/>
          <a:p>
            <a:pPr marL="457200" indent="-457200">
              <a:lnSpc>
                <a:spcPct val="110000"/>
              </a:lnSpc>
              <a:buFont typeface="+mj-lt"/>
              <a:buAutoNum type="arabicPeriod"/>
            </a:pPr>
            <a:r>
              <a:rPr lang="en-US" sz="2400" dirty="0"/>
              <a:t>Have a designated unit of its executive branch that is responsible for administering the SUPTRS BG</a:t>
            </a:r>
          </a:p>
          <a:p>
            <a:pPr marL="457200" indent="-457200">
              <a:lnSpc>
                <a:spcPct val="110000"/>
              </a:lnSpc>
              <a:buFont typeface="+mj-lt"/>
              <a:buAutoNum type="arabicPeriod"/>
            </a:pPr>
            <a:r>
              <a:rPr lang="en-US" sz="2400" dirty="0"/>
              <a:t>Apply annually for SUPTRS BG funds</a:t>
            </a:r>
          </a:p>
          <a:p>
            <a:pPr marL="457200" indent="-457200">
              <a:lnSpc>
                <a:spcPct val="110000"/>
              </a:lnSpc>
              <a:buFont typeface="+mj-lt"/>
              <a:buAutoNum type="arabicPeriod"/>
            </a:pPr>
            <a:r>
              <a:rPr lang="en-US" sz="2400" dirty="0"/>
              <a:t>Have the flexibility to distribute the SUPTRS BG funds to local government entities, such as municipal, county, or intermediaries, including administrative service organizations</a:t>
            </a:r>
          </a:p>
          <a:p>
            <a:pPr marL="457200" indent="-457200">
              <a:lnSpc>
                <a:spcPct val="110000"/>
              </a:lnSpc>
              <a:buFont typeface="+mj-lt"/>
              <a:buAutoNum type="arabicPeriod"/>
            </a:pPr>
            <a:r>
              <a:rPr lang="en-US" sz="2400" dirty="0"/>
              <a:t>Have SUPTRS BG sub-recipients, such as community- and faith-based organizations (non-governmental organizations), and deliver:</a:t>
            </a:r>
          </a:p>
          <a:p>
            <a:pPr marL="1028700" lvl="1" indent="-342900">
              <a:lnSpc>
                <a:spcPct val="110000"/>
              </a:lnSpc>
            </a:pPr>
            <a:r>
              <a:rPr lang="en-US" sz="2000" dirty="0"/>
              <a:t>Substance use prevention activities to individuals and communities impacted by substance Use</a:t>
            </a:r>
          </a:p>
          <a:p>
            <a:pPr marL="1028700" lvl="1" indent="-342900">
              <a:lnSpc>
                <a:spcPct val="110000"/>
              </a:lnSpc>
            </a:pPr>
            <a:r>
              <a:rPr lang="en-US" sz="2000" dirty="0"/>
              <a:t>Substance use disorder (SUD) treatment and recovery support services to individuals and families impacted by SUDs</a:t>
            </a:r>
            <a:endParaRPr lang="en-US" sz="1600" dirty="0"/>
          </a:p>
        </p:txBody>
      </p:sp>
    </p:spTree>
    <p:extLst>
      <p:ext uri="{BB962C8B-B14F-4D97-AF65-F5344CB8AC3E}">
        <p14:creationId xmlns:p14="http://schemas.microsoft.com/office/powerpoint/2010/main" val="642771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0E1E4-8CA9-7FDB-F7D0-A78244D3B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0F3838-74C7-91D6-EC32-521AD0FDFDF2}"/>
              </a:ext>
            </a:extLst>
          </p:cNvPr>
          <p:cNvSpPr>
            <a:spLocks noGrp="1"/>
          </p:cNvSpPr>
          <p:nvPr>
            <p:ph type="title"/>
          </p:nvPr>
        </p:nvSpPr>
        <p:spPr>
          <a:xfrm>
            <a:off x="849312" y="518385"/>
            <a:ext cx="7551737" cy="1129755"/>
          </a:xfrm>
        </p:spPr>
        <p:txBody>
          <a:bodyPr>
            <a:normAutofit fontScale="90000"/>
          </a:bodyPr>
          <a:lstStyle/>
          <a:p>
            <a:r>
              <a:rPr lang="en-US" dirty="0"/>
              <a:t>Tobacco Use Prevention—Synar Amendment</a:t>
            </a:r>
          </a:p>
        </p:txBody>
      </p:sp>
      <p:sp>
        <p:nvSpPr>
          <p:cNvPr id="3" name="Slide Number Placeholder 2">
            <a:extLst>
              <a:ext uri="{FF2B5EF4-FFF2-40B4-BE49-F238E27FC236}">
                <a16:creationId xmlns:a16="http://schemas.microsoft.com/office/drawing/2014/main" id="{4C8DA79B-F837-BFA8-2156-F0E65EA1F756}"/>
              </a:ext>
            </a:extLst>
          </p:cNvPr>
          <p:cNvSpPr>
            <a:spLocks noGrp="1"/>
          </p:cNvSpPr>
          <p:nvPr>
            <p:ph type="sldNum" sz="quarter" idx="12"/>
          </p:nvPr>
        </p:nvSpPr>
        <p:spPr/>
        <p:txBody>
          <a:bodyPr/>
          <a:lstStyle/>
          <a:p>
            <a:fld id="{7A3285ED-5E85-4370-8300-20A91DEF3646}" type="slidenum">
              <a:rPr lang="en-US" smtClean="0"/>
              <a:t>9</a:t>
            </a:fld>
            <a:endParaRPr lang="en-US" dirty="0"/>
          </a:p>
        </p:txBody>
      </p:sp>
      <p:sp>
        <p:nvSpPr>
          <p:cNvPr id="4" name="Text Placeholder 3">
            <a:extLst>
              <a:ext uri="{FF2B5EF4-FFF2-40B4-BE49-F238E27FC236}">
                <a16:creationId xmlns:a16="http://schemas.microsoft.com/office/drawing/2014/main" id="{EBC40F5B-A202-8015-FD7B-D4621D39DD62}"/>
              </a:ext>
            </a:extLst>
          </p:cNvPr>
          <p:cNvSpPr>
            <a:spLocks noGrp="1"/>
          </p:cNvSpPr>
          <p:nvPr>
            <p:ph type="body" sz="quarter" idx="13"/>
          </p:nvPr>
        </p:nvSpPr>
        <p:spPr>
          <a:xfrm>
            <a:off x="668243" y="2330824"/>
            <a:ext cx="10504487" cy="4222376"/>
          </a:xfrm>
        </p:spPr>
        <p:txBody>
          <a:bodyPr>
            <a:normAutofit fontScale="70000" lnSpcReduction="20000"/>
          </a:bodyPr>
          <a:lstStyle/>
          <a:p>
            <a:pPr>
              <a:lnSpc>
                <a:spcPct val="120000"/>
              </a:lnSpc>
            </a:pPr>
            <a:r>
              <a:rPr lang="en-US" sz="2400" dirty="0"/>
              <a:t>The Synar Amendment to the 1992 Alcohol, Drug Abuse, and Mental Health Administration Reorganization Act (PL 102-321) aims to decrease youth access to tobacco. </a:t>
            </a:r>
          </a:p>
          <a:p>
            <a:pPr marL="342900" indent="-342900">
              <a:lnSpc>
                <a:spcPct val="120000"/>
              </a:lnSpc>
              <a:buFont typeface="Arial" panose="020B0604020202020204" pitchFamily="34" charset="0"/>
              <a:buChar char="•"/>
            </a:pPr>
            <a:r>
              <a:rPr lang="en-US" sz="2400" dirty="0"/>
              <a:t>The Synar legislation requires states to do the following:</a:t>
            </a:r>
          </a:p>
          <a:p>
            <a:pPr marL="1028700" lvl="1" indent="-342900">
              <a:lnSpc>
                <a:spcPct val="120000"/>
              </a:lnSpc>
            </a:pPr>
            <a:r>
              <a:rPr lang="en-US" sz="2000" dirty="0"/>
              <a:t>Enact laws prohibiting the sale and distribution of tobacco products to minors.</a:t>
            </a:r>
          </a:p>
          <a:p>
            <a:pPr marL="1028700" lvl="1" indent="-342900">
              <a:lnSpc>
                <a:spcPct val="120000"/>
              </a:lnSpc>
            </a:pPr>
            <a:r>
              <a:rPr lang="en-US" sz="2000" dirty="0"/>
              <a:t>Enforce such laws in a manner that can reasonably be expected to reduce the availability of tobacco products to youth under the age of 18.</a:t>
            </a:r>
          </a:p>
          <a:p>
            <a:pPr marL="1028700" lvl="1" indent="-342900">
              <a:lnSpc>
                <a:spcPct val="120000"/>
              </a:lnSpc>
            </a:pPr>
            <a:r>
              <a:rPr lang="en-US" sz="2000" dirty="0"/>
              <a:t>Conduct random, unannounced inspections of tobacco outlets.</a:t>
            </a:r>
          </a:p>
          <a:p>
            <a:pPr marL="1028700" lvl="1" indent="-342900">
              <a:lnSpc>
                <a:spcPct val="120000"/>
              </a:lnSpc>
            </a:pPr>
            <a:r>
              <a:rPr lang="en-US" sz="2000" dirty="0"/>
              <a:t>Report annual findings to the secretary of the U.S. Department of Health and Human Services by December 31 each year.</a:t>
            </a:r>
          </a:p>
          <a:p>
            <a:pPr marL="342900" indent="-342900">
              <a:lnSpc>
                <a:spcPct val="120000"/>
              </a:lnSpc>
              <a:buFont typeface="Arial" panose="020B0604020202020204" pitchFamily="34" charset="0"/>
              <a:buChar char="•"/>
            </a:pPr>
            <a:r>
              <a:rPr lang="en-US" sz="2400" dirty="0"/>
              <a:t>Partners in this space:</a:t>
            </a:r>
          </a:p>
          <a:p>
            <a:pPr marL="1028700" lvl="1" indent="-342900">
              <a:lnSpc>
                <a:spcPct val="120000"/>
              </a:lnSpc>
            </a:pPr>
            <a:r>
              <a:rPr lang="en-US" sz="2000" dirty="0"/>
              <a:t>Prevention Coalitions</a:t>
            </a:r>
          </a:p>
          <a:p>
            <a:pPr marL="1028700" lvl="1" indent="-342900">
              <a:lnSpc>
                <a:spcPct val="120000"/>
              </a:lnSpc>
            </a:pPr>
            <a:r>
              <a:rPr lang="en-US" sz="2000" dirty="0"/>
              <a:t>Nevada Attorney General’s Office</a:t>
            </a:r>
          </a:p>
          <a:p>
            <a:pPr marL="1028700" lvl="1" indent="-342900">
              <a:lnSpc>
                <a:spcPct val="120000"/>
              </a:lnSpc>
            </a:pPr>
            <a:r>
              <a:rPr lang="en-US" sz="2000" dirty="0"/>
              <a:t>DPBH, Office of Tobacco Control</a:t>
            </a:r>
          </a:p>
          <a:p>
            <a:pPr marL="1028700" lvl="1" indent="-342900">
              <a:lnSpc>
                <a:spcPct val="120000"/>
              </a:lnSpc>
            </a:pPr>
            <a:r>
              <a:rPr lang="en-US" sz="2000" dirty="0"/>
              <a:t>BBHWP staff</a:t>
            </a:r>
          </a:p>
        </p:txBody>
      </p:sp>
    </p:spTree>
    <p:extLst>
      <p:ext uri="{BB962C8B-B14F-4D97-AF65-F5344CB8AC3E}">
        <p14:creationId xmlns:p14="http://schemas.microsoft.com/office/powerpoint/2010/main" val="3386522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38D13-2B2C-93C2-F992-A3992F41C6CC}"/>
              </a:ext>
            </a:extLst>
          </p:cNvPr>
          <p:cNvSpPr>
            <a:spLocks noGrp="1"/>
          </p:cNvSpPr>
          <p:nvPr>
            <p:ph type="title"/>
          </p:nvPr>
        </p:nvSpPr>
        <p:spPr>
          <a:xfrm>
            <a:off x="5978524" y="3326578"/>
            <a:ext cx="5542915" cy="1133475"/>
          </a:xfrm>
        </p:spPr>
        <p:txBody>
          <a:bodyPr/>
          <a:lstStyle/>
          <a:p>
            <a:r>
              <a:rPr lang="en-US" dirty="0"/>
              <a:t>Overview of SUPTRS BG Funding</a:t>
            </a:r>
          </a:p>
        </p:txBody>
      </p:sp>
      <p:sp>
        <p:nvSpPr>
          <p:cNvPr id="3" name="Slide Number Placeholder 2">
            <a:extLst>
              <a:ext uri="{FF2B5EF4-FFF2-40B4-BE49-F238E27FC236}">
                <a16:creationId xmlns:a16="http://schemas.microsoft.com/office/drawing/2014/main" id="{56F964CE-6E8A-4AB2-3EFB-519A8357E7A4}"/>
              </a:ext>
            </a:extLst>
          </p:cNvPr>
          <p:cNvSpPr>
            <a:spLocks noGrp="1"/>
          </p:cNvSpPr>
          <p:nvPr>
            <p:ph type="sldNum" sz="quarter" idx="12"/>
          </p:nvPr>
        </p:nvSpPr>
        <p:spPr/>
        <p:txBody>
          <a:bodyPr/>
          <a:lstStyle/>
          <a:p>
            <a:fld id="{7A3285ED-5E85-4370-8300-20A91DEF3646}" type="slidenum">
              <a:rPr lang="en-US" smtClean="0"/>
              <a:pPr/>
              <a:t>10</a:t>
            </a:fld>
            <a:endParaRPr lang="en-US" dirty="0"/>
          </a:p>
        </p:txBody>
      </p:sp>
    </p:spTree>
    <p:extLst>
      <p:ext uri="{BB962C8B-B14F-4D97-AF65-F5344CB8AC3E}">
        <p14:creationId xmlns:p14="http://schemas.microsoft.com/office/powerpoint/2010/main" val="2561589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2F71E-B2CC-279F-F5C6-88CDDE153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05ABF-F9CD-2829-0D8C-56139868A663}"/>
              </a:ext>
            </a:extLst>
          </p:cNvPr>
          <p:cNvSpPr>
            <a:spLocks noGrp="1"/>
          </p:cNvSpPr>
          <p:nvPr>
            <p:ph type="title"/>
          </p:nvPr>
        </p:nvSpPr>
        <p:spPr>
          <a:xfrm>
            <a:off x="849312" y="518385"/>
            <a:ext cx="7761288" cy="1129755"/>
          </a:xfrm>
        </p:spPr>
        <p:txBody>
          <a:bodyPr>
            <a:noAutofit/>
          </a:bodyPr>
          <a:lstStyle/>
          <a:p>
            <a:r>
              <a:rPr lang="en-US" sz="5400" dirty="0"/>
              <a:t>Overview of SUPTRS BG Funding</a:t>
            </a:r>
          </a:p>
        </p:txBody>
      </p:sp>
      <p:sp>
        <p:nvSpPr>
          <p:cNvPr id="3" name="Slide Number Placeholder 2">
            <a:extLst>
              <a:ext uri="{FF2B5EF4-FFF2-40B4-BE49-F238E27FC236}">
                <a16:creationId xmlns:a16="http://schemas.microsoft.com/office/drawing/2014/main" id="{086D39C5-72A2-E7CD-A0A9-B5872A07CFE1}"/>
              </a:ext>
            </a:extLst>
          </p:cNvPr>
          <p:cNvSpPr>
            <a:spLocks noGrp="1"/>
          </p:cNvSpPr>
          <p:nvPr>
            <p:ph type="sldNum" sz="quarter" idx="12"/>
          </p:nvPr>
        </p:nvSpPr>
        <p:spPr/>
        <p:txBody>
          <a:bodyPr/>
          <a:lstStyle/>
          <a:p>
            <a:fld id="{7A3285ED-5E85-4370-8300-20A91DEF3646}" type="slidenum">
              <a:rPr lang="en-US" smtClean="0"/>
              <a:t>11</a:t>
            </a:fld>
            <a:endParaRPr lang="en-US" dirty="0"/>
          </a:p>
        </p:txBody>
      </p:sp>
      <p:sp>
        <p:nvSpPr>
          <p:cNvPr id="4" name="Text Placeholder 3">
            <a:extLst>
              <a:ext uri="{FF2B5EF4-FFF2-40B4-BE49-F238E27FC236}">
                <a16:creationId xmlns:a16="http://schemas.microsoft.com/office/drawing/2014/main" id="{8E6F513F-835E-EC9F-4425-6B8CAB7B92CF}"/>
              </a:ext>
            </a:extLst>
          </p:cNvPr>
          <p:cNvSpPr>
            <a:spLocks noGrp="1"/>
          </p:cNvSpPr>
          <p:nvPr>
            <p:ph type="body" sz="quarter" idx="13"/>
          </p:nvPr>
        </p:nvSpPr>
        <p:spPr>
          <a:xfrm>
            <a:off x="668243" y="2330824"/>
            <a:ext cx="10504487" cy="4222376"/>
          </a:xfrm>
        </p:spPr>
        <p:txBody>
          <a:bodyPr>
            <a:normAutofit/>
          </a:bodyPr>
          <a:lstStyle/>
          <a:p>
            <a:pPr>
              <a:lnSpc>
                <a:spcPct val="100000"/>
              </a:lnSpc>
            </a:pPr>
            <a:r>
              <a:rPr lang="en-US" sz="2400" dirty="0"/>
              <a:t>FFY 2027: SUPTRS BG $20,527,552</a:t>
            </a:r>
          </a:p>
          <a:p>
            <a:pPr>
              <a:lnSpc>
                <a:spcPct val="100000"/>
              </a:lnSpc>
            </a:pPr>
            <a:r>
              <a:rPr lang="en-US" sz="2400" dirty="0"/>
              <a:t>Spring 2025 – released competitive RFA for a 2-year subaward period.</a:t>
            </a:r>
          </a:p>
          <a:p>
            <a:pPr>
              <a:lnSpc>
                <a:spcPct val="100000"/>
              </a:lnSpc>
            </a:pPr>
            <a:r>
              <a:rPr lang="en-US" sz="2400" dirty="0"/>
              <a:t>Second year negotiations are being completed now.</a:t>
            </a:r>
          </a:p>
          <a:p>
            <a:pPr>
              <a:lnSpc>
                <a:spcPct val="100000"/>
              </a:lnSpc>
            </a:pPr>
            <a:r>
              <a:rPr lang="en-US" sz="2400" dirty="0"/>
              <a:t>Funding for the various selected programs will include:</a:t>
            </a:r>
          </a:p>
          <a:p>
            <a:pPr marL="342900" indent="-342900">
              <a:lnSpc>
                <a:spcPct val="100000"/>
              </a:lnSpc>
              <a:buFont typeface="Arial" panose="020B0604020202020204" pitchFamily="34" charset="0"/>
              <a:buChar char="•"/>
            </a:pPr>
            <a:r>
              <a:rPr lang="en-US" sz="2000" dirty="0"/>
              <a:t>Federal Funds: SUPTRS BG</a:t>
            </a:r>
          </a:p>
          <a:p>
            <a:pPr marL="342900" indent="-342900">
              <a:lnSpc>
                <a:spcPct val="100000"/>
              </a:lnSpc>
              <a:buFont typeface="Arial" panose="020B0604020202020204" pitchFamily="34" charset="0"/>
              <a:buChar char="•"/>
            </a:pPr>
            <a:r>
              <a:rPr lang="en-US" sz="2000" dirty="0"/>
              <a:t>State General Funds</a:t>
            </a:r>
          </a:p>
          <a:p>
            <a:pPr marL="342900" indent="-342900">
              <a:lnSpc>
                <a:spcPct val="100000"/>
              </a:lnSpc>
              <a:buFont typeface="Arial" panose="020B0604020202020204" pitchFamily="34" charset="0"/>
              <a:buChar char="•"/>
            </a:pPr>
            <a:r>
              <a:rPr lang="en-US" sz="2000" dirty="0"/>
              <a:t>Revenue Funds</a:t>
            </a:r>
          </a:p>
        </p:txBody>
      </p:sp>
    </p:spTree>
    <p:extLst>
      <p:ext uri="{BB962C8B-B14F-4D97-AF65-F5344CB8AC3E}">
        <p14:creationId xmlns:p14="http://schemas.microsoft.com/office/powerpoint/2010/main" val="3913311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21542-C7AD-E32B-366B-B87B7AF03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F05E4-288E-2309-C123-07DE1143E25E}"/>
              </a:ext>
            </a:extLst>
          </p:cNvPr>
          <p:cNvSpPr>
            <a:spLocks noGrp="1"/>
          </p:cNvSpPr>
          <p:nvPr>
            <p:ph type="title"/>
          </p:nvPr>
        </p:nvSpPr>
        <p:spPr>
          <a:xfrm>
            <a:off x="672947" y="752436"/>
            <a:ext cx="6752422" cy="1325563"/>
          </a:xfrm>
        </p:spPr>
        <p:txBody>
          <a:bodyPr>
            <a:normAutofit fontScale="90000"/>
          </a:bodyPr>
          <a:lstStyle/>
          <a:p>
            <a:r>
              <a:rPr lang="en-US" dirty="0"/>
              <a:t>Allocation of SUPTRS BG Funds</a:t>
            </a:r>
          </a:p>
        </p:txBody>
      </p:sp>
      <p:sp>
        <p:nvSpPr>
          <p:cNvPr id="3" name="Slide Number Placeholder 2">
            <a:extLst>
              <a:ext uri="{FF2B5EF4-FFF2-40B4-BE49-F238E27FC236}">
                <a16:creationId xmlns:a16="http://schemas.microsoft.com/office/drawing/2014/main" id="{0BEF0AD3-BC59-975B-05D6-599560680FFF}"/>
              </a:ext>
            </a:extLst>
          </p:cNvPr>
          <p:cNvSpPr>
            <a:spLocks noGrp="1"/>
          </p:cNvSpPr>
          <p:nvPr>
            <p:ph type="sldNum" sz="quarter" idx="11"/>
          </p:nvPr>
        </p:nvSpPr>
        <p:spPr/>
        <p:txBody>
          <a:bodyPr/>
          <a:lstStyle/>
          <a:p>
            <a:fld id="{7A3285ED-5E85-4370-8300-20A91DEF3646}" type="slidenum">
              <a:rPr lang="en-US" smtClean="0"/>
              <a:t>12</a:t>
            </a:fld>
            <a:endParaRPr lang="en-US" dirty="0"/>
          </a:p>
        </p:txBody>
      </p:sp>
      <p:sp>
        <p:nvSpPr>
          <p:cNvPr id="4" name="Text Placeholder 3">
            <a:extLst>
              <a:ext uri="{FF2B5EF4-FFF2-40B4-BE49-F238E27FC236}">
                <a16:creationId xmlns:a16="http://schemas.microsoft.com/office/drawing/2014/main" id="{77D4A8F0-A334-96CE-094D-40700EF6ACCE}"/>
              </a:ext>
            </a:extLst>
          </p:cNvPr>
          <p:cNvSpPr>
            <a:spLocks noGrp="1"/>
          </p:cNvSpPr>
          <p:nvPr>
            <p:ph type="body" sz="quarter" idx="13"/>
          </p:nvPr>
        </p:nvSpPr>
        <p:spPr>
          <a:xfrm>
            <a:off x="673100" y="2117725"/>
            <a:ext cx="10552113" cy="4140200"/>
          </a:xfrm>
        </p:spPr>
        <p:txBody>
          <a:bodyPr>
            <a:normAutofit/>
          </a:bodyPr>
          <a:lstStyle/>
          <a:p>
            <a:pPr>
              <a:lnSpc>
                <a:spcPct val="110000"/>
              </a:lnSpc>
            </a:pPr>
            <a:r>
              <a:rPr lang="en-US" sz="1900" dirty="0"/>
              <a:t>Primary Prevention Set-Aside establishes a minimum of 20% of expenditures by the grantee related only to primary prevention activities</a:t>
            </a:r>
          </a:p>
          <a:p>
            <a:pPr>
              <a:lnSpc>
                <a:spcPct val="110000"/>
              </a:lnSpc>
            </a:pPr>
            <a:r>
              <a:rPr lang="en-US" sz="1900" dirty="0"/>
              <a:t>Women’s services 5% set aside for pregnant women and women with dependent children</a:t>
            </a:r>
          </a:p>
          <a:p>
            <a:pPr>
              <a:lnSpc>
                <a:spcPct val="110000"/>
              </a:lnSpc>
            </a:pPr>
            <a:r>
              <a:rPr lang="en-US" sz="1900" dirty="0"/>
              <a:t>Synar requirement</a:t>
            </a:r>
          </a:p>
          <a:p>
            <a:pPr>
              <a:lnSpc>
                <a:spcPct val="110000"/>
              </a:lnSpc>
            </a:pPr>
            <a:r>
              <a:rPr lang="en-US" sz="1900" dirty="0"/>
              <a:t>Maximum of 5% for administrative requirements</a:t>
            </a:r>
          </a:p>
          <a:p>
            <a:pPr>
              <a:lnSpc>
                <a:spcPct val="110000"/>
              </a:lnSpc>
            </a:pPr>
            <a:r>
              <a:rPr lang="en-US" sz="1900" dirty="0"/>
              <a:t>Maintenance of effort</a:t>
            </a:r>
          </a:p>
          <a:p>
            <a:pPr marL="1028700" lvl="1" indent="-342900">
              <a:lnSpc>
                <a:spcPct val="110000"/>
              </a:lnSpc>
            </a:pPr>
            <a:r>
              <a:rPr lang="en-US" dirty="0"/>
              <a:t>Average of aggregate State expenditures for authorized activities for the 2-years preceding the year for which the State is applying for a grant</a:t>
            </a:r>
            <a:endParaRPr lang="en-US" sz="1100" dirty="0"/>
          </a:p>
        </p:txBody>
      </p:sp>
    </p:spTree>
    <p:extLst>
      <p:ext uri="{BB962C8B-B14F-4D97-AF65-F5344CB8AC3E}">
        <p14:creationId xmlns:p14="http://schemas.microsoft.com/office/powerpoint/2010/main" val="996346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2325C-BD07-B1DA-17A9-AAF36963A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368288-127B-F248-CC5C-698A1553A3F3}"/>
              </a:ext>
            </a:extLst>
          </p:cNvPr>
          <p:cNvSpPr>
            <a:spLocks noGrp="1"/>
          </p:cNvSpPr>
          <p:nvPr>
            <p:ph type="title"/>
          </p:nvPr>
        </p:nvSpPr>
        <p:spPr>
          <a:xfrm>
            <a:off x="849313" y="518385"/>
            <a:ext cx="6730896" cy="1129755"/>
          </a:xfrm>
        </p:spPr>
        <p:txBody>
          <a:bodyPr>
            <a:normAutofit fontScale="90000"/>
          </a:bodyPr>
          <a:lstStyle/>
          <a:p>
            <a:r>
              <a:rPr lang="en-US" dirty="0"/>
              <a:t>Federal Funds: SUPTRS BG</a:t>
            </a:r>
          </a:p>
        </p:txBody>
      </p:sp>
      <p:sp>
        <p:nvSpPr>
          <p:cNvPr id="3" name="Slide Number Placeholder 2">
            <a:extLst>
              <a:ext uri="{FF2B5EF4-FFF2-40B4-BE49-F238E27FC236}">
                <a16:creationId xmlns:a16="http://schemas.microsoft.com/office/drawing/2014/main" id="{C707843E-C4E5-2425-8A6A-C135FEE08BC1}"/>
              </a:ext>
            </a:extLst>
          </p:cNvPr>
          <p:cNvSpPr>
            <a:spLocks noGrp="1"/>
          </p:cNvSpPr>
          <p:nvPr>
            <p:ph type="sldNum" sz="quarter" idx="12"/>
          </p:nvPr>
        </p:nvSpPr>
        <p:spPr/>
        <p:txBody>
          <a:bodyPr/>
          <a:lstStyle/>
          <a:p>
            <a:fld id="{7A3285ED-5E85-4370-8300-20A91DEF3646}" type="slidenum">
              <a:rPr lang="en-US" smtClean="0"/>
              <a:t>13</a:t>
            </a:fld>
            <a:endParaRPr lang="en-US" dirty="0"/>
          </a:p>
        </p:txBody>
      </p:sp>
      <p:sp>
        <p:nvSpPr>
          <p:cNvPr id="4" name="Text Placeholder 3">
            <a:extLst>
              <a:ext uri="{FF2B5EF4-FFF2-40B4-BE49-F238E27FC236}">
                <a16:creationId xmlns:a16="http://schemas.microsoft.com/office/drawing/2014/main" id="{E01A17D4-4690-EB4D-BB76-405512831720}"/>
              </a:ext>
            </a:extLst>
          </p:cNvPr>
          <p:cNvSpPr>
            <a:spLocks noGrp="1"/>
          </p:cNvSpPr>
          <p:nvPr>
            <p:ph type="body" sz="quarter" idx="13"/>
          </p:nvPr>
        </p:nvSpPr>
        <p:spPr>
          <a:xfrm>
            <a:off x="668243" y="2330824"/>
            <a:ext cx="10504487" cy="4222376"/>
          </a:xfrm>
        </p:spPr>
        <p:txBody>
          <a:bodyPr>
            <a:normAutofit/>
          </a:bodyPr>
          <a:lstStyle/>
          <a:p>
            <a:pPr>
              <a:lnSpc>
                <a:spcPct val="100000"/>
              </a:lnSpc>
            </a:pPr>
            <a:r>
              <a:rPr lang="en-US" sz="2400" dirty="0"/>
              <a:t>The SUPTRS BG is one of the main grants the Bureau manages for substance use initiatives.</a:t>
            </a:r>
          </a:p>
          <a:p>
            <a:r>
              <a:rPr lang="en-US" sz="2400" dirty="0"/>
              <a:t>Two-year performance cycle, with yearly budgetary allocations.</a:t>
            </a:r>
          </a:p>
          <a:p>
            <a:r>
              <a:rPr lang="en-US" sz="2400" dirty="0"/>
              <a:t>New year begins October 1, 2026. </a:t>
            </a:r>
          </a:p>
          <a:p>
            <a:r>
              <a:rPr lang="en-US" sz="2400" dirty="0"/>
              <a:t>BBHWP’s application to SAMHSA is due October 1, 2026.</a:t>
            </a:r>
          </a:p>
        </p:txBody>
      </p:sp>
    </p:spTree>
    <p:extLst>
      <p:ext uri="{BB962C8B-B14F-4D97-AF65-F5344CB8AC3E}">
        <p14:creationId xmlns:p14="http://schemas.microsoft.com/office/powerpoint/2010/main" val="751578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06EAA-7EF9-86B0-E068-BB60720266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AC97D7-86A9-DA5A-AEA7-FC82B4864143}"/>
              </a:ext>
            </a:extLst>
          </p:cNvPr>
          <p:cNvSpPr>
            <a:spLocks noGrp="1"/>
          </p:cNvSpPr>
          <p:nvPr>
            <p:ph type="title"/>
          </p:nvPr>
        </p:nvSpPr>
        <p:spPr>
          <a:xfrm>
            <a:off x="672947" y="552411"/>
            <a:ext cx="7851928" cy="1325563"/>
          </a:xfrm>
        </p:spPr>
        <p:txBody>
          <a:bodyPr>
            <a:normAutofit fontScale="90000"/>
          </a:bodyPr>
          <a:lstStyle/>
          <a:p>
            <a:r>
              <a:rPr lang="en-US" dirty="0"/>
              <a:t>Federal Funds: SUPTRS BG Only</a:t>
            </a:r>
          </a:p>
        </p:txBody>
      </p:sp>
      <p:sp>
        <p:nvSpPr>
          <p:cNvPr id="3" name="Slide Number Placeholder 2">
            <a:extLst>
              <a:ext uri="{FF2B5EF4-FFF2-40B4-BE49-F238E27FC236}">
                <a16:creationId xmlns:a16="http://schemas.microsoft.com/office/drawing/2014/main" id="{956DF7DB-5210-33A1-867B-A21596548CE2}"/>
              </a:ext>
            </a:extLst>
          </p:cNvPr>
          <p:cNvSpPr>
            <a:spLocks noGrp="1"/>
          </p:cNvSpPr>
          <p:nvPr>
            <p:ph type="sldNum" sz="quarter" idx="11"/>
          </p:nvPr>
        </p:nvSpPr>
        <p:spPr/>
        <p:txBody>
          <a:bodyPr/>
          <a:lstStyle/>
          <a:p>
            <a:fld id="{7A3285ED-5E85-4370-8300-20A91DEF3646}" type="slidenum">
              <a:rPr lang="en-US" smtClean="0"/>
              <a:t>14</a:t>
            </a:fld>
            <a:endParaRPr lang="en-US" dirty="0"/>
          </a:p>
        </p:txBody>
      </p:sp>
      <p:sp>
        <p:nvSpPr>
          <p:cNvPr id="4" name="Text Placeholder 3">
            <a:extLst>
              <a:ext uri="{FF2B5EF4-FFF2-40B4-BE49-F238E27FC236}">
                <a16:creationId xmlns:a16="http://schemas.microsoft.com/office/drawing/2014/main" id="{C85425EC-708C-23FF-3E15-64C0A2958D80}"/>
              </a:ext>
            </a:extLst>
          </p:cNvPr>
          <p:cNvSpPr>
            <a:spLocks noGrp="1"/>
          </p:cNvSpPr>
          <p:nvPr>
            <p:ph type="body" sz="quarter" idx="13"/>
          </p:nvPr>
        </p:nvSpPr>
        <p:spPr>
          <a:xfrm>
            <a:off x="673100" y="1543050"/>
            <a:ext cx="10552113" cy="4953000"/>
          </a:xfrm>
        </p:spPr>
        <p:txBody>
          <a:bodyPr>
            <a:normAutofit fontScale="70000" lnSpcReduction="20000"/>
          </a:bodyPr>
          <a:lstStyle/>
          <a:p>
            <a:pPr marL="285750" indent="-285750">
              <a:lnSpc>
                <a:spcPct val="120000"/>
              </a:lnSpc>
              <a:buFont typeface="Arial" panose="020B0604020202020204" pitchFamily="34" charset="0"/>
              <a:buChar char="•"/>
            </a:pPr>
            <a:r>
              <a:rPr lang="en-US" sz="2400" dirty="0"/>
              <a:t>Primary Prevention</a:t>
            </a:r>
          </a:p>
          <a:p>
            <a:pPr marL="971550" lvl="1" indent="-285750">
              <a:lnSpc>
                <a:spcPct val="120000"/>
              </a:lnSpc>
            </a:pPr>
            <a:r>
              <a:rPr lang="en-US" sz="2000" u="sng" dirty="0"/>
              <a:t>Prevention Coalitions: </a:t>
            </a:r>
            <a:r>
              <a:rPr lang="en-US" sz="2000" dirty="0"/>
              <a:t>CARE Coalition, Join Together Northern Nevada, Nye Community Coalition, PACT Coalition, Partnership Douglas County, Churchill Community Coalition, Frontier Community Coalition, Health Communities Coalition</a:t>
            </a:r>
          </a:p>
          <a:p>
            <a:pPr marL="971550" lvl="1" indent="-285750">
              <a:lnSpc>
                <a:spcPct val="120000"/>
              </a:lnSpc>
            </a:pPr>
            <a:r>
              <a:rPr lang="en-US" sz="2000" u="sng" dirty="0"/>
              <a:t>Prevention Programs: </a:t>
            </a:r>
            <a:r>
              <a:rPr lang="en-US" sz="2000" dirty="0"/>
              <a:t>New Frontier, UNR PEAT</a:t>
            </a:r>
          </a:p>
          <a:p>
            <a:pPr marL="971550" lvl="1" indent="-285750">
              <a:lnSpc>
                <a:spcPct val="120000"/>
              </a:lnSpc>
            </a:pPr>
            <a:r>
              <a:rPr lang="en-US" sz="2000" u="sng" dirty="0"/>
              <a:t>Regional Behavioral Health Coordinators: </a:t>
            </a:r>
            <a:r>
              <a:rPr lang="en-US" sz="2000" dirty="0"/>
              <a:t>Nevada Public Health Foundation, Family Support Center, Washoe County, Clark County</a:t>
            </a:r>
          </a:p>
          <a:p>
            <a:pPr marL="285750" indent="-285750">
              <a:lnSpc>
                <a:spcPct val="120000"/>
              </a:lnSpc>
              <a:buFont typeface="Arial" panose="020B0604020202020204" pitchFamily="34" charset="0"/>
              <a:buChar char="•"/>
            </a:pPr>
            <a:r>
              <a:rPr lang="en-US" sz="2400" dirty="0"/>
              <a:t>Treatment</a:t>
            </a:r>
          </a:p>
          <a:p>
            <a:pPr marL="971550" lvl="1" indent="-285750">
              <a:lnSpc>
                <a:spcPct val="120000"/>
              </a:lnSpc>
            </a:pPr>
            <a:r>
              <a:rPr lang="en-US" sz="2000" u="sng" dirty="0"/>
              <a:t>Transitional Housing: </a:t>
            </a:r>
            <a:r>
              <a:rPr lang="en-US" sz="2000" dirty="0"/>
              <a:t>Carson City Community Counseling Center, Living Free Health &amp; Fitness, New Frontier, Ridge House, Rural Nevada Counseling, Step 1, Vitality, Westcare, Northern Nevada Hopes</a:t>
            </a:r>
          </a:p>
          <a:p>
            <a:pPr marL="971550" lvl="1" indent="-285750">
              <a:lnSpc>
                <a:spcPct val="120000"/>
              </a:lnSpc>
            </a:pPr>
            <a:r>
              <a:rPr lang="en-US" sz="2000" u="sng" dirty="0"/>
              <a:t>Wrap Around Services: </a:t>
            </a:r>
            <a:r>
              <a:rPr lang="en-US" sz="2000" dirty="0"/>
              <a:t>Living Free Health &amp; Fitness, UNR Prenatal Health, Westcare</a:t>
            </a:r>
          </a:p>
          <a:p>
            <a:pPr marL="971550" lvl="1" indent="-285750">
              <a:lnSpc>
                <a:spcPct val="120000"/>
              </a:lnSpc>
            </a:pPr>
            <a:r>
              <a:rPr lang="en-US" sz="2000" u="sng" dirty="0"/>
              <a:t>Court/Law: </a:t>
            </a:r>
            <a:r>
              <a:rPr lang="en-US" sz="2000" dirty="0"/>
              <a:t>8</a:t>
            </a:r>
            <a:r>
              <a:rPr lang="en-US" sz="2000" baseline="30000" dirty="0"/>
              <a:t>th</a:t>
            </a:r>
            <a:r>
              <a:rPr lang="en-US" sz="2000" dirty="0"/>
              <a:t> Judicial (LIMA, Jail De-Population, MAT Specialty Court)</a:t>
            </a:r>
            <a:endParaRPr lang="en-US" sz="2400" dirty="0"/>
          </a:p>
          <a:p>
            <a:pPr marL="285750" indent="-285750">
              <a:lnSpc>
                <a:spcPct val="120000"/>
              </a:lnSpc>
              <a:buFont typeface="Arial" panose="020B0604020202020204" pitchFamily="34" charset="0"/>
              <a:buChar char="•"/>
            </a:pPr>
            <a:r>
              <a:rPr lang="en-US" sz="2400" dirty="0"/>
              <a:t>Recovery</a:t>
            </a:r>
          </a:p>
          <a:p>
            <a:pPr marL="971550" lvl="1" indent="-285750">
              <a:lnSpc>
                <a:spcPct val="120000"/>
              </a:lnSpc>
            </a:pPr>
            <a:r>
              <a:rPr lang="en-US" sz="2000" dirty="0"/>
              <a:t>Foundation for Recovery, Tru Vista, Ridge House, RISE, Nevada Department of Veterans Affairs, Oxford House, </a:t>
            </a:r>
          </a:p>
          <a:p>
            <a:pPr marL="285750" indent="-285750">
              <a:lnSpc>
                <a:spcPct val="120000"/>
              </a:lnSpc>
              <a:buFont typeface="Arial" panose="020B0604020202020204" pitchFamily="34" charset="0"/>
              <a:buChar char="•"/>
            </a:pPr>
            <a:r>
              <a:rPr lang="en-US" sz="2400" dirty="0"/>
              <a:t>BHCEN Certifications: UNR CASAT</a:t>
            </a:r>
          </a:p>
          <a:p>
            <a:pPr marL="285750" indent="-285750">
              <a:lnSpc>
                <a:spcPct val="120000"/>
              </a:lnSpc>
              <a:buFont typeface="Arial" panose="020B0604020202020204" pitchFamily="34" charset="0"/>
              <a:buChar char="•"/>
            </a:pPr>
            <a:r>
              <a:rPr lang="en-US" sz="2400" dirty="0"/>
              <a:t>Operating costs and other operational agreements</a:t>
            </a:r>
          </a:p>
          <a:p>
            <a:pPr>
              <a:lnSpc>
                <a:spcPct val="120000"/>
              </a:lnSpc>
            </a:pPr>
            <a:endParaRPr lang="en-US" sz="2400" dirty="0"/>
          </a:p>
          <a:p>
            <a:pPr lvl="1" indent="0">
              <a:lnSpc>
                <a:spcPct val="120000"/>
              </a:lnSpc>
              <a:buNone/>
            </a:pPr>
            <a:endParaRPr lang="en-US" sz="2000" dirty="0"/>
          </a:p>
        </p:txBody>
      </p:sp>
    </p:spTree>
    <p:extLst>
      <p:ext uri="{BB962C8B-B14F-4D97-AF65-F5344CB8AC3E}">
        <p14:creationId xmlns:p14="http://schemas.microsoft.com/office/powerpoint/2010/main" val="2967769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2C098-BF86-B3DF-119F-9D7F7DB932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8F0AAC-0061-0185-81F3-E38B6D8EC2F4}"/>
              </a:ext>
            </a:extLst>
          </p:cNvPr>
          <p:cNvSpPr>
            <a:spLocks noGrp="1"/>
          </p:cNvSpPr>
          <p:nvPr>
            <p:ph type="title"/>
          </p:nvPr>
        </p:nvSpPr>
        <p:spPr>
          <a:xfrm>
            <a:off x="672946" y="552411"/>
            <a:ext cx="7937653" cy="1325563"/>
          </a:xfrm>
        </p:spPr>
        <p:txBody>
          <a:bodyPr>
            <a:normAutofit fontScale="90000"/>
          </a:bodyPr>
          <a:lstStyle/>
          <a:p>
            <a:r>
              <a:rPr lang="en-US" dirty="0"/>
              <a:t>Federal Funds: SUPTRS BG Only</a:t>
            </a:r>
          </a:p>
        </p:txBody>
      </p:sp>
      <p:sp>
        <p:nvSpPr>
          <p:cNvPr id="3" name="Slide Number Placeholder 2">
            <a:extLst>
              <a:ext uri="{FF2B5EF4-FFF2-40B4-BE49-F238E27FC236}">
                <a16:creationId xmlns:a16="http://schemas.microsoft.com/office/drawing/2014/main" id="{0D09B3FA-6A25-2796-6B8A-1E3A63EA637A}"/>
              </a:ext>
            </a:extLst>
          </p:cNvPr>
          <p:cNvSpPr>
            <a:spLocks noGrp="1"/>
          </p:cNvSpPr>
          <p:nvPr>
            <p:ph type="sldNum" sz="quarter" idx="11"/>
          </p:nvPr>
        </p:nvSpPr>
        <p:spPr/>
        <p:txBody>
          <a:bodyPr/>
          <a:lstStyle/>
          <a:p>
            <a:fld id="{7A3285ED-5E85-4370-8300-20A91DEF3646}" type="slidenum">
              <a:rPr lang="en-US" smtClean="0"/>
              <a:t>15</a:t>
            </a:fld>
            <a:endParaRPr lang="en-US" dirty="0"/>
          </a:p>
        </p:txBody>
      </p:sp>
      <p:graphicFrame>
        <p:nvGraphicFramePr>
          <p:cNvPr id="5" name="Chart 4">
            <a:extLst>
              <a:ext uri="{FF2B5EF4-FFF2-40B4-BE49-F238E27FC236}">
                <a16:creationId xmlns:a16="http://schemas.microsoft.com/office/drawing/2014/main" id="{7972748C-5B42-6F80-AB81-B20B8B645B27}"/>
              </a:ext>
            </a:extLst>
          </p:cNvPr>
          <p:cNvGraphicFramePr/>
          <p:nvPr>
            <p:extLst>
              <p:ext uri="{D42A27DB-BD31-4B8C-83A1-F6EECF244321}">
                <p14:modId xmlns:p14="http://schemas.microsoft.com/office/powerpoint/2010/main" val="1756565575"/>
              </p:ext>
            </p:extLst>
          </p:nvPr>
        </p:nvGraphicFramePr>
        <p:xfrm>
          <a:off x="557212" y="1426530"/>
          <a:ext cx="11077575" cy="54314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98877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D8A9D-0A90-F2D2-218B-6336667DDB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A2B947-CE82-7FCD-FB14-4D4DF3AFB905}"/>
              </a:ext>
            </a:extLst>
          </p:cNvPr>
          <p:cNvSpPr>
            <a:spLocks noGrp="1"/>
          </p:cNvSpPr>
          <p:nvPr>
            <p:ph type="title"/>
          </p:nvPr>
        </p:nvSpPr>
        <p:spPr>
          <a:xfrm>
            <a:off x="672946" y="809586"/>
            <a:ext cx="7318529" cy="1325563"/>
          </a:xfrm>
        </p:spPr>
        <p:txBody>
          <a:bodyPr>
            <a:normAutofit fontScale="90000"/>
          </a:bodyPr>
          <a:lstStyle/>
          <a:p>
            <a:r>
              <a:rPr lang="en-US" dirty="0"/>
              <a:t>State General Funds (Maintenance of Effort)</a:t>
            </a:r>
          </a:p>
        </p:txBody>
      </p:sp>
      <p:sp>
        <p:nvSpPr>
          <p:cNvPr id="3" name="Slide Number Placeholder 2">
            <a:extLst>
              <a:ext uri="{FF2B5EF4-FFF2-40B4-BE49-F238E27FC236}">
                <a16:creationId xmlns:a16="http://schemas.microsoft.com/office/drawing/2014/main" id="{78004506-1191-15D0-2DC1-C8F2658DCA2A}"/>
              </a:ext>
            </a:extLst>
          </p:cNvPr>
          <p:cNvSpPr>
            <a:spLocks noGrp="1"/>
          </p:cNvSpPr>
          <p:nvPr>
            <p:ph type="sldNum" sz="quarter" idx="11"/>
          </p:nvPr>
        </p:nvSpPr>
        <p:spPr/>
        <p:txBody>
          <a:bodyPr/>
          <a:lstStyle/>
          <a:p>
            <a:fld id="{7A3285ED-5E85-4370-8300-20A91DEF3646}" type="slidenum">
              <a:rPr lang="en-US" smtClean="0"/>
              <a:t>16</a:t>
            </a:fld>
            <a:endParaRPr lang="en-US" dirty="0"/>
          </a:p>
        </p:txBody>
      </p:sp>
      <p:sp>
        <p:nvSpPr>
          <p:cNvPr id="4" name="Text Placeholder 3">
            <a:extLst>
              <a:ext uri="{FF2B5EF4-FFF2-40B4-BE49-F238E27FC236}">
                <a16:creationId xmlns:a16="http://schemas.microsoft.com/office/drawing/2014/main" id="{2FC96D57-ADD2-6789-9168-BA11D17461E8}"/>
              </a:ext>
            </a:extLst>
          </p:cNvPr>
          <p:cNvSpPr>
            <a:spLocks noGrp="1"/>
          </p:cNvSpPr>
          <p:nvPr>
            <p:ph type="body" sz="quarter" idx="13"/>
          </p:nvPr>
        </p:nvSpPr>
        <p:spPr>
          <a:xfrm>
            <a:off x="673100" y="2374900"/>
            <a:ext cx="10552113" cy="3922128"/>
          </a:xfrm>
        </p:spPr>
        <p:txBody>
          <a:bodyPr>
            <a:normAutofit fontScale="92500" lnSpcReduction="10000"/>
          </a:bodyPr>
          <a:lstStyle/>
          <a:p>
            <a:pPr>
              <a:lnSpc>
                <a:spcPct val="110000"/>
              </a:lnSpc>
            </a:pPr>
            <a:r>
              <a:rPr lang="en-US" sz="2400" b="1" dirty="0"/>
              <a:t>Subunit 10 </a:t>
            </a:r>
            <a:r>
              <a:rPr lang="en-US" sz="2400" dirty="0"/>
              <a:t>is funding for substance use treatment and recovery initiatives:</a:t>
            </a:r>
          </a:p>
          <a:p>
            <a:pPr marL="742950" lvl="1" indent="-285750">
              <a:lnSpc>
                <a:spcPct val="110000"/>
              </a:lnSpc>
            </a:pPr>
            <a:r>
              <a:rPr lang="en-US" sz="2000" u="sng" dirty="0"/>
              <a:t>Transitional Housing:</a:t>
            </a:r>
            <a:r>
              <a:rPr lang="en-US" sz="2000" dirty="0"/>
              <a:t> Step 2, Westcare, The Empowerment Center, Community Counseling Center, 8</a:t>
            </a:r>
            <a:r>
              <a:rPr lang="en-US" sz="2000" baseline="30000" dirty="0"/>
              <a:t>th</a:t>
            </a:r>
            <a:r>
              <a:rPr lang="en-US" sz="2000" dirty="0"/>
              <a:t> Judicial District Court</a:t>
            </a:r>
          </a:p>
          <a:p>
            <a:pPr marL="742950" lvl="1" indent="-285750">
              <a:lnSpc>
                <a:spcPct val="110000"/>
              </a:lnSpc>
            </a:pPr>
            <a:r>
              <a:rPr lang="en-US" sz="2000" u="sng" dirty="0"/>
              <a:t>Recovery Support Services:</a:t>
            </a:r>
            <a:r>
              <a:rPr lang="en-US" sz="2000" dirty="0"/>
              <a:t> Foundation for Recovery</a:t>
            </a:r>
            <a:endParaRPr lang="en-US" sz="2400" dirty="0"/>
          </a:p>
          <a:p>
            <a:pPr>
              <a:lnSpc>
                <a:spcPct val="110000"/>
              </a:lnSpc>
            </a:pPr>
            <a:r>
              <a:rPr lang="en-US" sz="2400" b="1" dirty="0"/>
              <a:t>Subunit 11 </a:t>
            </a:r>
            <a:r>
              <a:rPr lang="en-US" sz="2400" dirty="0"/>
              <a:t>is funding for substance use prevention initiatives:</a:t>
            </a:r>
          </a:p>
          <a:p>
            <a:pPr marL="800100" lvl="1" indent="-285750">
              <a:lnSpc>
                <a:spcPct val="110000"/>
              </a:lnSpc>
            </a:pPr>
            <a:r>
              <a:rPr lang="en-US" sz="2000" u="sng" dirty="0"/>
              <a:t>Primary Prevention Activities:</a:t>
            </a:r>
            <a:r>
              <a:rPr lang="en-US" sz="2000" dirty="0"/>
              <a:t> PACE Coalition, Grant a Gift Foundation, Nevada Cancer Coalition</a:t>
            </a:r>
          </a:p>
          <a:p>
            <a:pPr marL="114300" indent="-285750">
              <a:lnSpc>
                <a:spcPct val="110000"/>
              </a:lnSpc>
            </a:pPr>
            <a:r>
              <a:rPr lang="en-US" sz="2400" b="1" dirty="0"/>
              <a:t>Subunit 19 </a:t>
            </a:r>
            <a:r>
              <a:rPr lang="en-US" sz="2400" dirty="0"/>
              <a:t>is funding for problem gambling initiatives:</a:t>
            </a:r>
          </a:p>
          <a:p>
            <a:pPr marL="857250" lvl="1" indent="-342900">
              <a:lnSpc>
                <a:spcPct val="110000"/>
              </a:lnSpc>
            </a:pPr>
            <a:r>
              <a:rPr lang="en-US" sz="2000" u="sng" dirty="0"/>
              <a:t>Problem Gambling:</a:t>
            </a:r>
            <a:r>
              <a:rPr lang="en-US" sz="2000" dirty="0"/>
              <a:t> Birches Health, International Problem Gambling Center, Mental Health Counseling and Consulting, Nevada Council on Problem Gambling Inc, UNLV</a:t>
            </a:r>
          </a:p>
          <a:p>
            <a:pPr marL="114300" indent="-285750">
              <a:lnSpc>
                <a:spcPct val="110000"/>
              </a:lnSpc>
            </a:pPr>
            <a:endParaRPr lang="en-US" sz="2400" u="sng" dirty="0"/>
          </a:p>
        </p:txBody>
      </p:sp>
    </p:spTree>
    <p:extLst>
      <p:ext uri="{BB962C8B-B14F-4D97-AF65-F5344CB8AC3E}">
        <p14:creationId xmlns:p14="http://schemas.microsoft.com/office/powerpoint/2010/main" val="3443673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C7336-EF00-BE1B-0AA9-BE85A9C361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059248-68B1-8EEC-E9ED-3F8488E4BAF6}"/>
              </a:ext>
            </a:extLst>
          </p:cNvPr>
          <p:cNvSpPr>
            <a:spLocks noGrp="1"/>
          </p:cNvSpPr>
          <p:nvPr>
            <p:ph type="title"/>
          </p:nvPr>
        </p:nvSpPr>
        <p:spPr/>
        <p:txBody>
          <a:bodyPr>
            <a:normAutofit/>
          </a:bodyPr>
          <a:lstStyle/>
          <a:p>
            <a:r>
              <a:rPr lang="en-US" dirty="0"/>
              <a:t>Revenue Funds</a:t>
            </a:r>
          </a:p>
        </p:txBody>
      </p:sp>
      <p:sp>
        <p:nvSpPr>
          <p:cNvPr id="3" name="Slide Number Placeholder 2">
            <a:extLst>
              <a:ext uri="{FF2B5EF4-FFF2-40B4-BE49-F238E27FC236}">
                <a16:creationId xmlns:a16="http://schemas.microsoft.com/office/drawing/2014/main" id="{B6EC06E8-FB8F-30DB-9315-2C9F599717B2}"/>
              </a:ext>
            </a:extLst>
          </p:cNvPr>
          <p:cNvSpPr>
            <a:spLocks noGrp="1"/>
          </p:cNvSpPr>
          <p:nvPr>
            <p:ph type="sldNum" sz="quarter" idx="11"/>
          </p:nvPr>
        </p:nvSpPr>
        <p:spPr/>
        <p:txBody>
          <a:bodyPr/>
          <a:lstStyle/>
          <a:p>
            <a:fld id="{7A3285ED-5E85-4370-8300-20A91DEF3646}" type="slidenum">
              <a:rPr lang="en-US" smtClean="0"/>
              <a:t>17</a:t>
            </a:fld>
            <a:endParaRPr lang="en-US" dirty="0"/>
          </a:p>
        </p:txBody>
      </p:sp>
      <p:sp>
        <p:nvSpPr>
          <p:cNvPr id="4" name="Text Placeholder 3">
            <a:extLst>
              <a:ext uri="{FF2B5EF4-FFF2-40B4-BE49-F238E27FC236}">
                <a16:creationId xmlns:a16="http://schemas.microsoft.com/office/drawing/2014/main" id="{A360C6D0-A102-01E2-B8EE-A273B755A5A2}"/>
              </a:ext>
            </a:extLst>
          </p:cNvPr>
          <p:cNvSpPr>
            <a:spLocks noGrp="1"/>
          </p:cNvSpPr>
          <p:nvPr>
            <p:ph type="body" sz="quarter" idx="13"/>
          </p:nvPr>
        </p:nvSpPr>
        <p:spPr>
          <a:xfrm>
            <a:off x="673100" y="1647825"/>
            <a:ext cx="10552113" cy="4552950"/>
          </a:xfrm>
        </p:spPr>
        <p:txBody>
          <a:bodyPr>
            <a:normAutofit fontScale="92500" lnSpcReduction="20000"/>
          </a:bodyPr>
          <a:lstStyle/>
          <a:p>
            <a:pPr marL="0" lvl="1" indent="0">
              <a:lnSpc>
                <a:spcPct val="110000"/>
              </a:lnSpc>
              <a:buNone/>
            </a:pPr>
            <a:r>
              <a:rPr lang="en-US" sz="2400" b="1" dirty="0"/>
              <a:t>Subunit 14 (Alcohol Tax) </a:t>
            </a:r>
            <a:r>
              <a:rPr lang="en-US" sz="2400" dirty="0"/>
              <a:t>is funding substance use initiatives in our community (NRS 458.097):</a:t>
            </a:r>
          </a:p>
          <a:p>
            <a:pPr marL="744538" lvl="2" indent="-287338">
              <a:lnSpc>
                <a:spcPct val="110000"/>
              </a:lnSpc>
            </a:pPr>
            <a:r>
              <a:rPr lang="en-US" sz="2200" u="sng" dirty="0"/>
              <a:t>Jail-based Forensic Assessment Services Triage Team (FASTT): </a:t>
            </a:r>
            <a:r>
              <a:rPr lang="en-US" sz="2200" dirty="0"/>
              <a:t>Carson City Community Counseling Center (Carson), Churchill County, Lyon County, Nye County Community Coalition (Nye), and Partnership Douglas County (Douglas)</a:t>
            </a:r>
          </a:p>
          <a:p>
            <a:pPr marL="744538" lvl="2" indent="-287338">
              <a:lnSpc>
                <a:spcPct val="110000"/>
              </a:lnSpc>
            </a:pPr>
            <a:r>
              <a:rPr lang="en-US" sz="2200" u="sng" dirty="0"/>
              <a:t>Mobile Outreach Safety Team (MOST): </a:t>
            </a:r>
            <a:r>
              <a:rPr lang="en-US" sz="2200" dirty="0"/>
              <a:t>Lyon County</a:t>
            </a:r>
          </a:p>
          <a:p>
            <a:pPr marL="744538" lvl="2" indent="-287338">
              <a:lnSpc>
                <a:spcPct val="110000"/>
              </a:lnSpc>
            </a:pPr>
            <a:r>
              <a:rPr lang="en-US" sz="2200" u="sng" dirty="0"/>
              <a:t>Transitional housing: </a:t>
            </a:r>
            <a:r>
              <a:rPr lang="en-US" sz="2200" dirty="0"/>
              <a:t>The Empowerment Center, Northern Nevada Hopes</a:t>
            </a:r>
            <a:endParaRPr lang="en-US" sz="2000" dirty="0"/>
          </a:p>
          <a:p>
            <a:pPr marL="0" lvl="3" indent="0">
              <a:lnSpc>
                <a:spcPct val="110000"/>
              </a:lnSpc>
              <a:buNone/>
            </a:pPr>
            <a:r>
              <a:rPr lang="en-US" sz="2400" b="1" dirty="0"/>
              <a:t>Subunit 16 </a:t>
            </a:r>
            <a:r>
              <a:rPr lang="en-US" sz="2400" dirty="0"/>
              <a:t>revenue is generated from certification fees and funds a portion of the BHCEN certifications for substance use prevention and treatment agencies (NAC458.103).</a:t>
            </a:r>
          </a:p>
          <a:p>
            <a:pPr>
              <a:lnSpc>
                <a:spcPct val="110000"/>
              </a:lnSpc>
            </a:pPr>
            <a:r>
              <a:rPr lang="en-US" sz="2400" b="1" dirty="0"/>
              <a:t>Subunit 50 (Cannabis Tax) </a:t>
            </a:r>
            <a:r>
              <a:rPr lang="en-US" sz="2400" dirty="0"/>
              <a:t>is funding substance use treatment initiatives in our community (NRS 678C.830):</a:t>
            </a:r>
          </a:p>
          <a:p>
            <a:pPr marL="742950" lvl="1" indent="-285750">
              <a:lnSpc>
                <a:spcPct val="110000"/>
              </a:lnSpc>
            </a:pPr>
            <a:r>
              <a:rPr lang="en-US" sz="2100" dirty="0"/>
              <a:t>Case management for substance use specialty courts relating to child welfare in Washoe and Clark Counties.</a:t>
            </a:r>
          </a:p>
        </p:txBody>
      </p:sp>
    </p:spTree>
    <p:extLst>
      <p:ext uri="{BB962C8B-B14F-4D97-AF65-F5344CB8AC3E}">
        <p14:creationId xmlns:p14="http://schemas.microsoft.com/office/powerpoint/2010/main" val="4279763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E3B10-A8D4-282B-CF1D-D95B599DE5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67EFE2-90B7-9EF9-C0BD-282DB0F55AC8}"/>
              </a:ext>
            </a:extLst>
          </p:cNvPr>
          <p:cNvSpPr>
            <a:spLocks noGrp="1"/>
          </p:cNvSpPr>
          <p:nvPr>
            <p:ph type="title"/>
          </p:nvPr>
        </p:nvSpPr>
        <p:spPr>
          <a:xfrm>
            <a:off x="5978524" y="3326578"/>
            <a:ext cx="5542915" cy="1133475"/>
          </a:xfrm>
        </p:spPr>
        <p:txBody>
          <a:bodyPr/>
          <a:lstStyle/>
          <a:p>
            <a:r>
              <a:rPr lang="en-US" dirty="0"/>
              <a:t>Strategic Plan Priority Areas</a:t>
            </a:r>
          </a:p>
        </p:txBody>
      </p:sp>
      <p:sp>
        <p:nvSpPr>
          <p:cNvPr id="3" name="Slide Number Placeholder 2">
            <a:extLst>
              <a:ext uri="{FF2B5EF4-FFF2-40B4-BE49-F238E27FC236}">
                <a16:creationId xmlns:a16="http://schemas.microsoft.com/office/drawing/2014/main" id="{AEB027BC-756D-2782-5F17-11D62C08D346}"/>
              </a:ext>
            </a:extLst>
          </p:cNvPr>
          <p:cNvSpPr>
            <a:spLocks noGrp="1"/>
          </p:cNvSpPr>
          <p:nvPr>
            <p:ph type="sldNum" sz="quarter" idx="12"/>
          </p:nvPr>
        </p:nvSpPr>
        <p:spPr/>
        <p:txBody>
          <a:bodyPr/>
          <a:lstStyle/>
          <a:p>
            <a:fld id="{7A3285ED-5E85-4370-8300-20A91DEF3646}" type="slidenum">
              <a:rPr lang="en-US" smtClean="0"/>
              <a:pPr/>
              <a:t>18</a:t>
            </a:fld>
            <a:endParaRPr lang="en-US" dirty="0"/>
          </a:p>
        </p:txBody>
      </p:sp>
    </p:spTree>
    <p:extLst>
      <p:ext uri="{BB962C8B-B14F-4D97-AF65-F5344CB8AC3E}">
        <p14:creationId xmlns:p14="http://schemas.microsoft.com/office/powerpoint/2010/main" val="2036522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47C5B-A7E4-17E5-2EE4-653F6642AF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98148A-ACBF-338F-AB97-3C026C81AEF4}"/>
              </a:ext>
            </a:extLst>
          </p:cNvPr>
          <p:cNvSpPr>
            <a:spLocks noGrp="1"/>
          </p:cNvSpPr>
          <p:nvPr>
            <p:ph type="title"/>
          </p:nvPr>
        </p:nvSpPr>
        <p:spPr/>
        <p:txBody>
          <a:bodyPr>
            <a:normAutofit/>
          </a:bodyPr>
          <a:lstStyle/>
          <a:p>
            <a:r>
              <a:rPr lang="en-US" dirty="0"/>
              <a:t>SUPTRS BG</a:t>
            </a:r>
          </a:p>
        </p:txBody>
      </p:sp>
      <p:sp>
        <p:nvSpPr>
          <p:cNvPr id="3" name="Slide Number Placeholder 2">
            <a:extLst>
              <a:ext uri="{FF2B5EF4-FFF2-40B4-BE49-F238E27FC236}">
                <a16:creationId xmlns:a16="http://schemas.microsoft.com/office/drawing/2014/main" id="{B03D75D8-7ECD-1243-340C-DC82C2CC015C}"/>
              </a:ext>
            </a:extLst>
          </p:cNvPr>
          <p:cNvSpPr>
            <a:spLocks noGrp="1"/>
          </p:cNvSpPr>
          <p:nvPr>
            <p:ph type="sldNum" sz="quarter" idx="11"/>
          </p:nvPr>
        </p:nvSpPr>
        <p:spPr/>
        <p:txBody>
          <a:bodyPr/>
          <a:lstStyle/>
          <a:p>
            <a:fld id="{7A3285ED-5E85-4370-8300-20A91DEF3646}" type="slidenum">
              <a:rPr lang="en-US" smtClean="0"/>
              <a:t>19</a:t>
            </a:fld>
            <a:endParaRPr lang="en-US" dirty="0"/>
          </a:p>
        </p:txBody>
      </p:sp>
      <p:sp>
        <p:nvSpPr>
          <p:cNvPr id="4" name="Text Placeholder 3">
            <a:extLst>
              <a:ext uri="{FF2B5EF4-FFF2-40B4-BE49-F238E27FC236}">
                <a16:creationId xmlns:a16="http://schemas.microsoft.com/office/drawing/2014/main" id="{6C5D548B-9A4D-4431-CE4E-4CFD580909D0}"/>
              </a:ext>
            </a:extLst>
          </p:cNvPr>
          <p:cNvSpPr>
            <a:spLocks noGrp="1"/>
          </p:cNvSpPr>
          <p:nvPr>
            <p:ph type="body" sz="quarter" idx="13"/>
          </p:nvPr>
        </p:nvSpPr>
        <p:spPr/>
        <p:txBody>
          <a:bodyPr>
            <a:normAutofit lnSpcReduction="10000"/>
          </a:bodyPr>
          <a:lstStyle/>
          <a:p>
            <a:r>
              <a:rPr lang="en-US" sz="2400" dirty="0"/>
              <a:t>BBHWP Strategic Plan (2025-2030) drove the substance use funding efforts being outlined in the application for the SUPTRS BG :</a:t>
            </a:r>
          </a:p>
          <a:p>
            <a:endParaRPr lang="en-US" sz="2400" dirty="0"/>
          </a:p>
          <a:p>
            <a:pPr marL="342900" indent="-342900">
              <a:buFont typeface="Arial" panose="020B0604020202020204" pitchFamily="34" charset="0"/>
              <a:buChar char="•"/>
            </a:pPr>
            <a:r>
              <a:rPr lang="en-US" sz="2400" dirty="0"/>
              <a:t>Strategy 2.1	Strengthen and Sustain Nevada’s Behavioral Health 				Workforce</a:t>
            </a:r>
          </a:p>
          <a:p>
            <a:pPr marL="342900" indent="-342900">
              <a:buFont typeface="Arial" panose="020B0604020202020204" pitchFamily="34" charset="0"/>
              <a:buChar char="•"/>
            </a:pPr>
            <a:r>
              <a:rPr lang="en-US" sz="2400" dirty="0"/>
              <a:t>Strategy 3.1	Expand and Stabilize Foundational Supports</a:t>
            </a:r>
          </a:p>
          <a:p>
            <a:pPr marL="342900" indent="-342900">
              <a:buFont typeface="Arial" panose="020B0604020202020204" pitchFamily="34" charset="0"/>
              <a:buChar char="•"/>
            </a:pPr>
            <a:r>
              <a:rPr lang="en-US" sz="2400" dirty="0"/>
              <a:t>Strategy 4.1	Reduce Stigma and Strengthen Community 					Engagement Around SUD</a:t>
            </a:r>
          </a:p>
          <a:p>
            <a:pPr marL="342900" indent="-342900">
              <a:buFont typeface="Arial" panose="020B0604020202020204" pitchFamily="34" charset="0"/>
              <a:buChar char="•"/>
            </a:pPr>
            <a:r>
              <a:rPr lang="en-US" sz="2400" dirty="0"/>
              <a:t>Strategy 7.2 	Strengthen family, peer and community-led support 				systems for youth and special populations</a:t>
            </a:r>
          </a:p>
          <a:p>
            <a:pPr lvl="1" indent="0">
              <a:buNone/>
            </a:pPr>
            <a:endParaRPr lang="en-US" sz="2000" dirty="0"/>
          </a:p>
        </p:txBody>
      </p:sp>
    </p:spTree>
    <p:extLst>
      <p:ext uri="{BB962C8B-B14F-4D97-AF65-F5344CB8AC3E}">
        <p14:creationId xmlns:p14="http://schemas.microsoft.com/office/powerpoint/2010/main" val="1106500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1C765-989F-D7E5-7AE5-75D108C279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251255-8846-5152-972E-E858C820F06B}"/>
              </a:ext>
            </a:extLst>
          </p:cNvPr>
          <p:cNvSpPr>
            <a:spLocks noGrp="1"/>
          </p:cNvSpPr>
          <p:nvPr>
            <p:ph type="title"/>
          </p:nvPr>
        </p:nvSpPr>
        <p:spPr>
          <a:xfrm>
            <a:off x="5978524" y="3326578"/>
            <a:ext cx="5542915" cy="1133475"/>
          </a:xfrm>
        </p:spPr>
        <p:txBody>
          <a:bodyPr/>
          <a:lstStyle/>
          <a:p>
            <a:r>
              <a:rPr lang="en-US" dirty="0"/>
              <a:t>SUPTRS BG Application Information</a:t>
            </a:r>
          </a:p>
        </p:txBody>
      </p:sp>
      <p:sp>
        <p:nvSpPr>
          <p:cNvPr id="3" name="Slide Number Placeholder 2">
            <a:extLst>
              <a:ext uri="{FF2B5EF4-FFF2-40B4-BE49-F238E27FC236}">
                <a16:creationId xmlns:a16="http://schemas.microsoft.com/office/drawing/2014/main" id="{A69BD9BE-10D9-7617-6202-EEFF04DC8E3A}"/>
              </a:ext>
            </a:extLst>
          </p:cNvPr>
          <p:cNvSpPr>
            <a:spLocks noGrp="1"/>
          </p:cNvSpPr>
          <p:nvPr>
            <p:ph type="sldNum" sz="quarter" idx="12"/>
          </p:nvPr>
        </p:nvSpPr>
        <p:spPr/>
        <p:txBody>
          <a:bodyPr/>
          <a:lstStyle/>
          <a:p>
            <a:fld id="{7A3285ED-5E85-4370-8300-20A91DEF3646}" type="slidenum">
              <a:rPr lang="en-US" smtClean="0"/>
              <a:pPr/>
              <a:t>20</a:t>
            </a:fld>
            <a:endParaRPr lang="en-US" dirty="0"/>
          </a:p>
        </p:txBody>
      </p:sp>
    </p:spTree>
    <p:extLst>
      <p:ext uri="{BB962C8B-B14F-4D97-AF65-F5344CB8AC3E}">
        <p14:creationId xmlns:p14="http://schemas.microsoft.com/office/powerpoint/2010/main" val="709348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92EC187-410C-C0DD-FCDD-8B86F2846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636E-B6E4-A5DB-50E8-84569A5F74D0}"/>
              </a:ext>
            </a:extLst>
          </p:cNvPr>
          <p:cNvSpPr>
            <a:spLocks noGrp="1"/>
          </p:cNvSpPr>
          <p:nvPr>
            <p:ph type="title"/>
          </p:nvPr>
        </p:nvSpPr>
        <p:spPr>
          <a:xfrm>
            <a:off x="672946" y="552411"/>
            <a:ext cx="8719531" cy="1325563"/>
          </a:xfrm>
        </p:spPr>
        <p:txBody>
          <a:bodyPr>
            <a:normAutofit fontScale="90000"/>
          </a:bodyPr>
          <a:lstStyle/>
          <a:p>
            <a:r>
              <a:rPr lang="en-US" dirty="0"/>
              <a:t>SUPTRS BG Application Information</a:t>
            </a:r>
          </a:p>
        </p:txBody>
      </p:sp>
      <p:sp>
        <p:nvSpPr>
          <p:cNvPr id="3" name="Slide Number Placeholder 2">
            <a:extLst>
              <a:ext uri="{FF2B5EF4-FFF2-40B4-BE49-F238E27FC236}">
                <a16:creationId xmlns:a16="http://schemas.microsoft.com/office/drawing/2014/main" id="{C0064E4A-BA16-1F23-8D8B-97EACB009DAC}"/>
              </a:ext>
            </a:extLst>
          </p:cNvPr>
          <p:cNvSpPr>
            <a:spLocks noGrp="1"/>
          </p:cNvSpPr>
          <p:nvPr>
            <p:ph type="sldNum" sz="quarter" idx="11"/>
          </p:nvPr>
        </p:nvSpPr>
        <p:spPr/>
        <p:txBody>
          <a:bodyPr/>
          <a:lstStyle/>
          <a:p>
            <a:fld id="{7A3285ED-5E85-4370-8300-20A91DEF3646}" type="slidenum">
              <a:rPr lang="en-US" smtClean="0"/>
              <a:t>21</a:t>
            </a:fld>
            <a:endParaRPr lang="en-US" dirty="0"/>
          </a:p>
        </p:txBody>
      </p:sp>
      <p:sp>
        <p:nvSpPr>
          <p:cNvPr id="4" name="Text Placeholder 3">
            <a:extLst>
              <a:ext uri="{FF2B5EF4-FFF2-40B4-BE49-F238E27FC236}">
                <a16:creationId xmlns:a16="http://schemas.microsoft.com/office/drawing/2014/main" id="{448843C2-2EBE-CAC8-A69E-EA490456AAD7}"/>
              </a:ext>
            </a:extLst>
          </p:cNvPr>
          <p:cNvSpPr>
            <a:spLocks noGrp="1"/>
          </p:cNvSpPr>
          <p:nvPr>
            <p:ph type="body" sz="quarter" idx="13"/>
          </p:nvPr>
        </p:nvSpPr>
        <p:spPr>
          <a:xfrm>
            <a:off x="673100" y="1743075"/>
            <a:ext cx="10552113" cy="4562514"/>
          </a:xfrm>
        </p:spPr>
        <p:txBody>
          <a:bodyPr>
            <a:normAutofit fontScale="77500" lnSpcReduction="20000"/>
          </a:bodyPr>
          <a:lstStyle/>
          <a:p>
            <a:pPr>
              <a:lnSpc>
                <a:spcPct val="120000"/>
              </a:lnSpc>
            </a:pPr>
            <a:r>
              <a:rPr lang="en-US" dirty="0"/>
              <a:t>THE BBHWP administers SUPTRS BG and uses it to fund community-based prevention, treatment, and recovery providers through subawards and other agreements.</a:t>
            </a:r>
          </a:p>
          <a:p>
            <a:pPr>
              <a:lnSpc>
                <a:spcPct val="120000"/>
              </a:lnSpc>
            </a:pPr>
            <a:r>
              <a:rPr lang="en-US" dirty="0"/>
              <a:t>BBHWP submits a SUPTRS BG application to SAMHSA an on annual basis (full application every odd year, and a mini-application every even year). </a:t>
            </a:r>
          </a:p>
          <a:p>
            <a:pPr>
              <a:lnSpc>
                <a:spcPct val="120000"/>
              </a:lnSpc>
            </a:pPr>
            <a:r>
              <a:rPr lang="en-US" dirty="0"/>
              <a:t>This year’s application is a mini-application, which requires an update on the full application identified priorities. </a:t>
            </a:r>
          </a:p>
          <a:p>
            <a:pPr>
              <a:lnSpc>
                <a:spcPct val="120000"/>
              </a:lnSpc>
            </a:pPr>
            <a:r>
              <a:rPr lang="en-US" dirty="0"/>
              <a:t>Application reporting requirements include the following: </a:t>
            </a:r>
          </a:p>
          <a:p>
            <a:pPr marL="342900" indent="-342900">
              <a:lnSpc>
                <a:spcPct val="120000"/>
              </a:lnSpc>
              <a:buFont typeface="Arial" panose="020B0604020202020204" pitchFamily="34" charset="0"/>
              <a:buChar char="•"/>
            </a:pPr>
            <a:r>
              <a:rPr lang="en-US" dirty="0"/>
              <a:t>Budget information and planned spending</a:t>
            </a:r>
          </a:p>
          <a:p>
            <a:pPr marL="342900" indent="-342900">
              <a:lnSpc>
                <a:spcPct val="120000"/>
              </a:lnSpc>
              <a:buFont typeface="Arial" panose="020B0604020202020204" pitchFamily="34" charset="0"/>
              <a:buChar char="•"/>
            </a:pPr>
            <a:r>
              <a:rPr lang="en-US" dirty="0"/>
              <a:t>Plans for:</a:t>
            </a:r>
          </a:p>
          <a:p>
            <a:pPr marL="1028700" lvl="1" indent="-342900">
              <a:lnSpc>
                <a:spcPct val="120000"/>
              </a:lnSpc>
            </a:pPr>
            <a:r>
              <a:rPr lang="en-US" dirty="0"/>
              <a:t>Crisis services</a:t>
            </a:r>
          </a:p>
          <a:p>
            <a:pPr marL="1028700" lvl="1" indent="-342900">
              <a:lnSpc>
                <a:spcPct val="120000"/>
              </a:lnSpc>
            </a:pPr>
            <a:r>
              <a:rPr lang="en-US" dirty="0"/>
              <a:t>Advisory council</a:t>
            </a:r>
          </a:p>
          <a:p>
            <a:pPr marL="1028700" lvl="1" indent="-342900">
              <a:lnSpc>
                <a:spcPct val="120000"/>
              </a:lnSpc>
            </a:pPr>
            <a:r>
              <a:rPr lang="en-US" dirty="0"/>
              <a:t>Public comment</a:t>
            </a:r>
          </a:p>
          <a:p>
            <a:pPr marL="342900" indent="-342900">
              <a:lnSpc>
                <a:spcPct val="120000"/>
              </a:lnSpc>
            </a:pPr>
            <a:r>
              <a:rPr lang="en-US" dirty="0"/>
              <a:t>The mini-application for the upcoming fiscal year (FFY2027) is due to SAMHSA by October 1, 2026. </a:t>
            </a:r>
          </a:p>
        </p:txBody>
      </p:sp>
    </p:spTree>
    <p:extLst>
      <p:ext uri="{BB962C8B-B14F-4D97-AF65-F5344CB8AC3E}">
        <p14:creationId xmlns:p14="http://schemas.microsoft.com/office/powerpoint/2010/main" val="2794525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F0F73-64AD-67EE-E2C0-C74D571E73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EBDA0-5E01-53DC-727D-56685F1EE4C0}"/>
              </a:ext>
            </a:extLst>
          </p:cNvPr>
          <p:cNvSpPr>
            <a:spLocks noGrp="1"/>
          </p:cNvSpPr>
          <p:nvPr>
            <p:ph type="title"/>
          </p:nvPr>
        </p:nvSpPr>
        <p:spPr>
          <a:xfrm>
            <a:off x="672946" y="552411"/>
            <a:ext cx="8829681" cy="1325563"/>
          </a:xfrm>
        </p:spPr>
        <p:txBody>
          <a:bodyPr>
            <a:normAutofit fontScale="90000"/>
          </a:bodyPr>
          <a:lstStyle/>
          <a:p>
            <a:r>
              <a:rPr lang="en-US" dirty="0"/>
              <a:t>SUPTRS BG Application Information</a:t>
            </a:r>
          </a:p>
        </p:txBody>
      </p:sp>
      <p:sp>
        <p:nvSpPr>
          <p:cNvPr id="3" name="Slide Number Placeholder 2">
            <a:extLst>
              <a:ext uri="{FF2B5EF4-FFF2-40B4-BE49-F238E27FC236}">
                <a16:creationId xmlns:a16="http://schemas.microsoft.com/office/drawing/2014/main" id="{E80DC80F-6EB4-6F7F-1FA9-948B70DCA2EE}"/>
              </a:ext>
            </a:extLst>
          </p:cNvPr>
          <p:cNvSpPr>
            <a:spLocks noGrp="1"/>
          </p:cNvSpPr>
          <p:nvPr>
            <p:ph type="sldNum" sz="quarter" idx="11"/>
          </p:nvPr>
        </p:nvSpPr>
        <p:spPr/>
        <p:txBody>
          <a:bodyPr/>
          <a:lstStyle/>
          <a:p>
            <a:fld id="{7A3285ED-5E85-4370-8300-20A91DEF3646}" type="slidenum">
              <a:rPr lang="en-US" smtClean="0"/>
              <a:t>22</a:t>
            </a:fld>
            <a:endParaRPr lang="en-US" dirty="0"/>
          </a:p>
        </p:txBody>
      </p:sp>
      <p:sp>
        <p:nvSpPr>
          <p:cNvPr id="4" name="Text Placeholder 3">
            <a:extLst>
              <a:ext uri="{FF2B5EF4-FFF2-40B4-BE49-F238E27FC236}">
                <a16:creationId xmlns:a16="http://schemas.microsoft.com/office/drawing/2014/main" id="{DD95C18D-33D8-4664-2B41-D3D8E1AE7B8D}"/>
              </a:ext>
            </a:extLst>
          </p:cNvPr>
          <p:cNvSpPr>
            <a:spLocks noGrp="1"/>
          </p:cNvSpPr>
          <p:nvPr>
            <p:ph type="body" sz="quarter" idx="13"/>
          </p:nvPr>
        </p:nvSpPr>
        <p:spPr>
          <a:xfrm>
            <a:off x="672947" y="2004541"/>
            <a:ext cx="3041804" cy="1729259"/>
          </a:xfrm>
        </p:spPr>
        <p:txBody>
          <a:bodyPr>
            <a:normAutofit/>
          </a:bodyPr>
          <a:lstStyle/>
          <a:p>
            <a:r>
              <a:rPr lang="en-US" sz="2400" dirty="0"/>
              <a:t>Here is what it looks like online in WebBGAS.</a:t>
            </a:r>
          </a:p>
        </p:txBody>
      </p:sp>
      <p:pic>
        <p:nvPicPr>
          <p:cNvPr id="7" name="Picture 6">
            <a:extLst>
              <a:ext uri="{FF2B5EF4-FFF2-40B4-BE49-F238E27FC236}">
                <a16:creationId xmlns:a16="http://schemas.microsoft.com/office/drawing/2014/main" id="{C7FF3868-9F44-94EA-8944-C262DB17D374}"/>
              </a:ext>
            </a:extLst>
          </p:cNvPr>
          <p:cNvPicPr>
            <a:picLocks noChangeAspect="1"/>
          </p:cNvPicPr>
          <p:nvPr/>
        </p:nvPicPr>
        <p:blipFill>
          <a:blip r:embed="rId2"/>
          <a:srcRect r="53288"/>
          <a:stretch>
            <a:fillRect/>
          </a:stretch>
        </p:blipFill>
        <p:spPr>
          <a:xfrm>
            <a:off x="3882076" y="4359015"/>
            <a:ext cx="3108479" cy="2362460"/>
          </a:xfrm>
          <a:prstGeom prst="rect">
            <a:avLst/>
          </a:prstGeom>
          <a:ln w="12700">
            <a:solidFill>
              <a:schemeClr val="tx1"/>
            </a:solidFill>
          </a:ln>
        </p:spPr>
      </p:pic>
      <p:pic>
        <p:nvPicPr>
          <p:cNvPr id="9" name="Picture 8">
            <a:extLst>
              <a:ext uri="{FF2B5EF4-FFF2-40B4-BE49-F238E27FC236}">
                <a16:creationId xmlns:a16="http://schemas.microsoft.com/office/drawing/2014/main" id="{4640FCE2-C81D-ACD1-5E6B-A70CEC28C5B9}"/>
              </a:ext>
            </a:extLst>
          </p:cNvPr>
          <p:cNvPicPr>
            <a:picLocks noChangeAspect="1"/>
          </p:cNvPicPr>
          <p:nvPr/>
        </p:nvPicPr>
        <p:blipFill>
          <a:blip r:embed="rId3"/>
          <a:srcRect r="55512"/>
          <a:stretch>
            <a:fillRect/>
          </a:stretch>
        </p:blipFill>
        <p:spPr>
          <a:xfrm>
            <a:off x="7435219" y="4359015"/>
            <a:ext cx="4049092" cy="2362460"/>
          </a:xfrm>
          <a:prstGeom prst="rect">
            <a:avLst/>
          </a:prstGeom>
          <a:solidFill>
            <a:srgbClr val="000000">
              <a:shade val="95000"/>
            </a:srgbClr>
          </a:solidFill>
          <a:ln w="12700" cap="sq">
            <a:solidFill>
              <a:srgbClr val="000000"/>
            </a:solidFill>
            <a:miter lim="800000"/>
          </a:ln>
          <a:effectLst>
            <a:outerShdw blurRad="254000" dist="190500" dir="2700000" sy="90000" algn="bl" rotWithShape="0">
              <a:srgbClr val="000000">
                <a:alpha val="40000"/>
              </a:srgbClr>
            </a:outerShdw>
          </a:effectLst>
        </p:spPr>
      </p:pic>
      <p:pic>
        <p:nvPicPr>
          <p:cNvPr id="11" name="Picture 10">
            <a:extLst>
              <a:ext uri="{FF2B5EF4-FFF2-40B4-BE49-F238E27FC236}">
                <a16:creationId xmlns:a16="http://schemas.microsoft.com/office/drawing/2014/main" id="{F324C4A2-8474-B2F4-0F76-6C08ABE6C16D}"/>
              </a:ext>
            </a:extLst>
          </p:cNvPr>
          <p:cNvPicPr>
            <a:picLocks noChangeAspect="1"/>
          </p:cNvPicPr>
          <p:nvPr/>
        </p:nvPicPr>
        <p:blipFill>
          <a:blip r:embed="rId4"/>
          <a:stretch>
            <a:fillRect/>
          </a:stretch>
        </p:blipFill>
        <p:spPr>
          <a:xfrm>
            <a:off x="3882076" y="1614016"/>
            <a:ext cx="7602235" cy="2429426"/>
          </a:xfrm>
          <a:prstGeom prst="rect">
            <a:avLst/>
          </a:prstGeom>
        </p:spPr>
      </p:pic>
      <p:sp>
        <p:nvSpPr>
          <p:cNvPr id="12" name="Arrow: Right 11">
            <a:extLst>
              <a:ext uri="{FF2B5EF4-FFF2-40B4-BE49-F238E27FC236}">
                <a16:creationId xmlns:a16="http://schemas.microsoft.com/office/drawing/2014/main" id="{B80427EB-4E2B-51B5-3A85-AF0F98E75A51}"/>
              </a:ext>
            </a:extLst>
          </p:cNvPr>
          <p:cNvSpPr/>
          <p:nvPr/>
        </p:nvSpPr>
        <p:spPr>
          <a:xfrm>
            <a:off x="8863012" y="3217473"/>
            <a:ext cx="504825"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a:extLst>
              <a:ext uri="{FF2B5EF4-FFF2-40B4-BE49-F238E27FC236}">
                <a16:creationId xmlns:a16="http://schemas.microsoft.com/office/drawing/2014/main" id="{72A6870E-6323-4875-EC4B-59EC2F6CD85D}"/>
              </a:ext>
            </a:extLst>
          </p:cNvPr>
          <p:cNvSpPr/>
          <p:nvPr/>
        </p:nvSpPr>
        <p:spPr>
          <a:xfrm>
            <a:off x="3986212" y="5608248"/>
            <a:ext cx="504825"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a:extLst>
              <a:ext uri="{FF2B5EF4-FFF2-40B4-BE49-F238E27FC236}">
                <a16:creationId xmlns:a16="http://schemas.microsoft.com/office/drawing/2014/main" id="{F4B015D4-C0D9-B36E-C9FA-EF720736B848}"/>
              </a:ext>
            </a:extLst>
          </p:cNvPr>
          <p:cNvSpPr/>
          <p:nvPr/>
        </p:nvSpPr>
        <p:spPr>
          <a:xfrm>
            <a:off x="8997802" y="6335323"/>
            <a:ext cx="504825"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8DAF22A7-6B23-55B2-1E56-11B51FBB351F}"/>
              </a:ext>
            </a:extLst>
          </p:cNvPr>
          <p:cNvSpPr txBox="1"/>
          <p:nvPr/>
        </p:nvSpPr>
        <p:spPr>
          <a:xfrm>
            <a:off x="3608310" y="1508642"/>
            <a:ext cx="985837" cy="369332"/>
          </a:xfrm>
          <a:prstGeom prst="rect">
            <a:avLst/>
          </a:prstGeom>
          <a:solidFill>
            <a:schemeClr val="bg1"/>
          </a:solidFill>
          <a:ln>
            <a:solidFill>
              <a:schemeClr val="accent1"/>
            </a:solidFill>
          </a:ln>
        </p:spPr>
        <p:txBody>
          <a:bodyPr wrap="square" rtlCol="0">
            <a:spAutoFit/>
          </a:bodyPr>
          <a:lstStyle/>
          <a:p>
            <a:r>
              <a:rPr lang="en-US" dirty="0">
                <a:solidFill>
                  <a:schemeClr val="tx1">
                    <a:lumMod val="50000"/>
                  </a:schemeClr>
                </a:solidFill>
              </a:rPr>
              <a:t>Step 1: </a:t>
            </a:r>
          </a:p>
        </p:txBody>
      </p:sp>
      <p:sp>
        <p:nvSpPr>
          <p:cNvPr id="19" name="TextBox 18">
            <a:extLst>
              <a:ext uri="{FF2B5EF4-FFF2-40B4-BE49-F238E27FC236}">
                <a16:creationId xmlns:a16="http://schemas.microsoft.com/office/drawing/2014/main" id="{13784F21-64E3-DBAE-13FA-D2A3434B3467}"/>
              </a:ext>
            </a:extLst>
          </p:cNvPr>
          <p:cNvSpPr txBox="1"/>
          <p:nvPr/>
        </p:nvSpPr>
        <p:spPr>
          <a:xfrm>
            <a:off x="3529728" y="4282815"/>
            <a:ext cx="985837" cy="369332"/>
          </a:xfrm>
          <a:prstGeom prst="rect">
            <a:avLst/>
          </a:prstGeom>
          <a:solidFill>
            <a:schemeClr val="bg1"/>
          </a:solidFill>
          <a:ln>
            <a:solidFill>
              <a:schemeClr val="accent1"/>
            </a:solidFill>
          </a:ln>
        </p:spPr>
        <p:txBody>
          <a:bodyPr wrap="square" rtlCol="0">
            <a:spAutoFit/>
          </a:bodyPr>
          <a:lstStyle/>
          <a:p>
            <a:r>
              <a:rPr lang="en-US" dirty="0">
                <a:solidFill>
                  <a:schemeClr val="tx1">
                    <a:lumMod val="50000"/>
                  </a:schemeClr>
                </a:solidFill>
              </a:rPr>
              <a:t>Step 2: </a:t>
            </a:r>
          </a:p>
        </p:txBody>
      </p:sp>
      <p:sp>
        <p:nvSpPr>
          <p:cNvPr id="21" name="TextBox 20">
            <a:extLst>
              <a:ext uri="{FF2B5EF4-FFF2-40B4-BE49-F238E27FC236}">
                <a16:creationId xmlns:a16="http://schemas.microsoft.com/office/drawing/2014/main" id="{99095A33-B847-009F-8457-F2201F9F25FF}"/>
              </a:ext>
            </a:extLst>
          </p:cNvPr>
          <p:cNvSpPr txBox="1"/>
          <p:nvPr/>
        </p:nvSpPr>
        <p:spPr>
          <a:xfrm>
            <a:off x="7183518" y="4290198"/>
            <a:ext cx="985837" cy="369332"/>
          </a:xfrm>
          <a:prstGeom prst="rect">
            <a:avLst/>
          </a:prstGeom>
          <a:solidFill>
            <a:schemeClr val="bg1"/>
          </a:solidFill>
          <a:ln>
            <a:solidFill>
              <a:schemeClr val="accent1"/>
            </a:solidFill>
          </a:ln>
        </p:spPr>
        <p:txBody>
          <a:bodyPr wrap="square" rtlCol="0">
            <a:spAutoFit/>
          </a:bodyPr>
          <a:lstStyle/>
          <a:p>
            <a:r>
              <a:rPr lang="en-US" dirty="0">
                <a:solidFill>
                  <a:schemeClr val="tx1">
                    <a:lumMod val="50000"/>
                  </a:schemeClr>
                </a:solidFill>
              </a:rPr>
              <a:t>Step 3: </a:t>
            </a:r>
          </a:p>
        </p:txBody>
      </p:sp>
      <p:sp>
        <p:nvSpPr>
          <p:cNvPr id="6" name="TextBox 5">
            <a:extLst>
              <a:ext uri="{FF2B5EF4-FFF2-40B4-BE49-F238E27FC236}">
                <a16:creationId xmlns:a16="http://schemas.microsoft.com/office/drawing/2014/main" id="{4CE1C74D-9205-955E-298C-BCCA75F58E60}"/>
              </a:ext>
            </a:extLst>
          </p:cNvPr>
          <p:cNvSpPr txBox="1"/>
          <p:nvPr/>
        </p:nvSpPr>
        <p:spPr>
          <a:xfrm>
            <a:off x="6990555" y="1664808"/>
            <a:ext cx="3155269" cy="369332"/>
          </a:xfrm>
          <a:prstGeom prst="rect">
            <a:avLst/>
          </a:prstGeom>
          <a:noFill/>
        </p:spPr>
        <p:txBody>
          <a:bodyPr wrap="square">
            <a:spAutoFit/>
          </a:bodyPr>
          <a:lstStyle/>
          <a:p>
            <a:r>
              <a:rPr lang="en-US" dirty="0">
                <a:hlinkClick r:id="rId5"/>
              </a:rPr>
              <a:t>https://bgas.samhsa.gov</a:t>
            </a:r>
            <a:endParaRPr lang="en-US" dirty="0"/>
          </a:p>
        </p:txBody>
      </p:sp>
    </p:spTree>
    <p:extLst>
      <p:ext uri="{BB962C8B-B14F-4D97-AF65-F5344CB8AC3E}">
        <p14:creationId xmlns:p14="http://schemas.microsoft.com/office/powerpoint/2010/main" val="1244452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2E44A-95A5-ACF6-15C3-44EC2BDBF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01204-6E8B-F3D4-68E7-6E71A38312CF}"/>
              </a:ext>
            </a:extLst>
          </p:cNvPr>
          <p:cNvSpPr>
            <a:spLocks noGrp="1"/>
          </p:cNvSpPr>
          <p:nvPr>
            <p:ph type="title"/>
          </p:nvPr>
        </p:nvSpPr>
        <p:spPr>
          <a:xfrm>
            <a:off x="672946" y="626165"/>
            <a:ext cx="8968011" cy="1021758"/>
          </a:xfrm>
        </p:spPr>
        <p:txBody>
          <a:bodyPr>
            <a:normAutofit fontScale="90000"/>
          </a:bodyPr>
          <a:lstStyle/>
          <a:p>
            <a:r>
              <a:rPr lang="en-US" dirty="0"/>
              <a:t>SUPTRS BG Application Information</a:t>
            </a:r>
          </a:p>
        </p:txBody>
      </p:sp>
      <p:sp>
        <p:nvSpPr>
          <p:cNvPr id="3" name="Slide Number Placeholder 2">
            <a:extLst>
              <a:ext uri="{FF2B5EF4-FFF2-40B4-BE49-F238E27FC236}">
                <a16:creationId xmlns:a16="http://schemas.microsoft.com/office/drawing/2014/main" id="{16D2511B-9A4B-6A6A-A76C-E2633E2BE4BA}"/>
              </a:ext>
            </a:extLst>
          </p:cNvPr>
          <p:cNvSpPr>
            <a:spLocks noGrp="1"/>
          </p:cNvSpPr>
          <p:nvPr>
            <p:ph type="sldNum" sz="quarter" idx="11"/>
          </p:nvPr>
        </p:nvSpPr>
        <p:spPr/>
        <p:txBody>
          <a:bodyPr/>
          <a:lstStyle/>
          <a:p>
            <a:fld id="{7A3285ED-5E85-4370-8300-20A91DEF3646}" type="slidenum">
              <a:rPr lang="en-US" smtClean="0"/>
              <a:t>23</a:t>
            </a:fld>
            <a:endParaRPr lang="en-US" dirty="0"/>
          </a:p>
        </p:txBody>
      </p:sp>
      <p:sp>
        <p:nvSpPr>
          <p:cNvPr id="4" name="Text Placeholder 3">
            <a:extLst>
              <a:ext uri="{FF2B5EF4-FFF2-40B4-BE49-F238E27FC236}">
                <a16:creationId xmlns:a16="http://schemas.microsoft.com/office/drawing/2014/main" id="{ABCF6274-C71D-CBB5-12D7-E0A4AFDCC60C}"/>
              </a:ext>
            </a:extLst>
          </p:cNvPr>
          <p:cNvSpPr>
            <a:spLocks noGrp="1"/>
          </p:cNvSpPr>
          <p:nvPr>
            <p:ph type="body" sz="quarter" idx="13"/>
          </p:nvPr>
        </p:nvSpPr>
        <p:spPr>
          <a:xfrm>
            <a:off x="418549" y="1842019"/>
            <a:ext cx="4667801" cy="824981"/>
          </a:xfrm>
        </p:spPr>
        <p:txBody>
          <a:bodyPr>
            <a:normAutofit/>
          </a:bodyPr>
          <a:lstStyle/>
          <a:p>
            <a:r>
              <a:rPr lang="en-US" sz="2400" dirty="0"/>
              <a:t>We are completing all sections marked 2027.</a:t>
            </a:r>
          </a:p>
          <a:p>
            <a:endParaRPr lang="en-US" sz="2400" dirty="0"/>
          </a:p>
        </p:txBody>
      </p:sp>
      <p:pic>
        <p:nvPicPr>
          <p:cNvPr id="6" name="Picture 5">
            <a:extLst>
              <a:ext uri="{FF2B5EF4-FFF2-40B4-BE49-F238E27FC236}">
                <a16:creationId xmlns:a16="http://schemas.microsoft.com/office/drawing/2014/main" id="{C1A3B79A-5291-B72F-44C2-98DEB25AB868}"/>
              </a:ext>
            </a:extLst>
          </p:cNvPr>
          <p:cNvPicPr>
            <a:picLocks noChangeAspect="1"/>
          </p:cNvPicPr>
          <p:nvPr/>
        </p:nvPicPr>
        <p:blipFill>
          <a:blip r:embed="rId2"/>
          <a:srcRect r="30382"/>
          <a:stretch>
            <a:fillRect/>
          </a:stretch>
        </p:blipFill>
        <p:spPr>
          <a:xfrm>
            <a:off x="506655" y="2861097"/>
            <a:ext cx="4667801" cy="1902001"/>
          </a:xfrm>
          <a:prstGeom prst="rect">
            <a:avLst/>
          </a:prstGeom>
          <a:ln>
            <a:solidFill>
              <a:schemeClr val="accent1"/>
            </a:solidFill>
          </a:ln>
        </p:spPr>
      </p:pic>
      <p:pic>
        <p:nvPicPr>
          <p:cNvPr id="10" name="Picture 9">
            <a:extLst>
              <a:ext uri="{FF2B5EF4-FFF2-40B4-BE49-F238E27FC236}">
                <a16:creationId xmlns:a16="http://schemas.microsoft.com/office/drawing/2014/main" id="{904E577C-3907-CE84-463F-302A9E3D8372}"/>
              </a:ext>
            </a:extLst>
          </p:cNvPr>
          <p:cNvPicPr>
            <a:picLocks noChangeAspect="1"/>
          </p:cNvPicPr>
          <p:nvPr/>
        </p:nvPicPr>
        <p:blipFill>
          <a:blip r:embed="rId3"/>
          <a:srcRect l="3312" r="10008" b="41727"/>
          <a:stretch>
            <a:fillRect/>
          </a:stretch>
        </p:blipFill>
        <p:spPr>
          <a:xfrm>
            <a:off x="5262562" y="1505469"/>
            <a:ext cx="6696075" cy="3028431"/>
          </a:xfrm>
          <a:prstGeom prst="rect">
            <a:avLst/>
          </a:prstGeom>
        </p:spPr>
      </p:pic>
      <p:sp>
        <p:nvSpPr>
          <p:cNvPr id="13" name="TextBox 12">
            <a:extLst>
              <a:ext uri="{FF2B5EF4-FFF2-40B4-BE49-F238E27FC236}">
                <a16:creationId xmlns:a16="http://schemas.microsoft.com/office/drawing/2014/main" id="{8DFD690F-9268-ED01-C62C-D765D75797AE}"/>
              </a:ext>
            </a:extLst>
          </p:cNvPr>
          <p:cNvSpPr txBox="1"/>
          <p:nvPr/>
        </p:nvSpPr>
        <p:spPr>
          <a:xfrm>
            <a:off x="418549" y="2801941"/>
            <a:ext cx="985837" cy="369332"/>
          </a:xfrm>
          <a:prstGeom prst="rect">
            <a:avLst/>
          </a:prstGeom>
          <a:solidFill>
            <a:schemeClr val="bg1"/>
          </a:solidFill>
          <a:ln>
            <a:solidFill>
              <a:schemeClr val="accent1"/>
            </a:solidFill>
          </a:ln>
        </p:spPr>
        <p:txBody>
          <a:bodyPr wrap="square" rtlCol="0">
            <a:spAutoFit/>
          </a:bodyPr>
          <a:lstStyle/>
          <a:p>
            <a:r>
              <a:rPr lang="en-US" dirty="0">
                <a:solidFill>
                  <a:schemeClr val="tx1">
                    <a:lumMod val="50000"/>
                  </a:schemeClr>
                </a:solidFill>
              </a:rPr>
              <a:t>Step 4: </a:t>
            </a:r>
          </a:p>
        </p:txBody>
      </p:sp>
      <p:sp>
        <p:nvSpPr>
          <p:cNvPr id="15" name="TextBox 14">
            <a:extLst>
              <a:ext uri="{FF2B5EF4-FFF2-40B4-BE49-F238E27FC236}">
                <a16:creationId xmlns:a16="http://schemas.microsoft.com/office/drawing/2014/main" id="{93DB9276-8803-60B8-8480-131C762FC7D3}"/>
              </a:ext>
            </a:extLst>
          </p:cNvPr>
          <p:cNvSpPr txBox="1"/>
          <p:nvPr/>
        </p:nvSpPr>
        <p:spPr>
          <a:xfrm>
            <a:off x="5174456" y="1438794"/>
            <a:ext cx="985837" cy="369332"/>
          </a:xfrm>
          <a:prstGeom prst="rect">
            <a:avLst/>
          </a:prstGeom>
          <a:solidFill>
            <a:schemeClr val="bg1"/>
          </a:solidFill>
          <a:ln>
            <a:solidFill>
              <a:schemeClr val="accent1"/>
            </a:solidFill>
          </a:ln>
        </p:spPr>
        <p:txBody>
          <a:bodyPr wrap="square" rtlCol="0">
            <a:spAutoFit/>
          </a:bodyPr>
          <a:lstStyle/>
          <a:p>
            <a:r>
              <a:rPr lang="en-US" dirty="0">
                <a:solidFill>
                  <a:schemeClr val="tx1">
                    <a:lumMod val="50000"/>
                  </a:schemeClr>
                </a:solidFill>
              </a:rPr>
              <a:t>Step 5: </a:t>
            </a:r>
          </a:p>
        </p:txBody>
      </p:sp>
      <p:sp>
        <p:nvSpPr>
          <p:cNvPr id="17" name="Arrow: Right 16">
            <a:extLst>
              <a:ext uri="{FF2B5EF4-FFF2-40B4-BE49-F238E27FC236}">
                <a16:creationId xmlns:a16="http://schemas.microsoft.com/office/drawing/2014/main" id="{163B88A5-A9AB-3B43-17E9-B9D0F1DF3DAB}"/>
              </a:ext>
            </a:extLst>
          </p:cNvPr>
          <p:cNvSpPr/>
          <p:nvPr/>
        </p:nvSpPr>
        <p:spPr>
          <a:xfrm>
            <a:off x="3719512" y="4360473"/>
            <a:ext cx="504825"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Right 18">
            <a:extLst>
              <a:ext uri="{FF2B5EF4-FFF2-40B4-BE49-F238E27FC236}">
                <a16:creationId xmlns:a16="http://schemas.microsoft.com/office/drawing/2014/main" id="{1DA05B96-8DBC-7BBE-BD12-8F7BD314FBC9}"/>
              </a:ext>
            </a:extLst>
          </p:cNvPr>
          <p:cNvSpPr/>
          <p:nvPr/>
        </p:nvSpPr>
        <p:spPr>
          <a:xfrm>
            <a:off x="6291262" y="4147324"/>
            <a:ext cx="504825"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4549849B-5D68-EF37-9983-153006F07A5A}"/>
              </a:ext>
            </a:extLst>
          </p:cNvPr>
          <p:cNvPicPr>
            <a:picLocks noChangeAspect="1"/>
          </p:cNvPicPr>
          <p:nvPr/>
        </p:nvPicPr>
        <p:blipFill>
          <a:blip r:embed="rId4"/>
          <a:srcRect l="15502"/>
          <a:stretch>
            <a:fillRect/>
          </a:stretch>
        </p:blipFill>
        <p:spPr>
          <a:xfrm>
            <a:off x="6796087" y="4541448"/>
            <a:ext cx="4561010" cy="1014294"/>
          </a:xfrm>
          <a:prstGeom prst="rect">
            <a:avLst/>
          </a:prstGeom>
        </p:spPr>
      </p:pic>
      <p:pic>
        <p:nvPicPr>
          <p:cNvPr id="23" name="Picture 22">
            <a:extLst>
              <a:ext uri="{FF2B5EF4-FFF2-40B4-BE49-F238E27FC236}">
                <a16:creationId xmlns:a16="http://schemas.microsoft.com/office/drawing/2014/main" id="{0CD23D80-E004-79B4-C534-B32FACDD6F8E}"/>
              </a:ext>
            </a:extLst>
          </p:cNvPr>
          <p:cNvPicPr>
            <a:picLocks noChangeAspect="1"/>
          </p:cNvPicPr>
          <p:nvPr/>
        </p:nvPicPr>
        <p:blipFill>
          <a:blip r:embed="rId5"/>
          <a:srcRect l="16913"/>
          <a:stretch>
            <a:fillRect/>
          </a:stretch>
        </p:blipFill>
        <p:spPr>
          <a:xfrm>
            <a:off x="6796087" y="5579837"/>
            <a:ext cx="4672014" cy="1240063"/>
          </a:xfrm>
          <a:prstGeom prst="rect">
            <a:avLst/>
          </a:prstGeom>
        </p:spPr>
      </p:pic>
      <p:sp>
        <p:nvSpPr>
          <p:cNvPr id="24" name="Rectangle: Rounded Corners 23">
            <a:extLst>
              <a:ext uri="{FF2B5EF4-FFF2-40B4-BE49-F238E27FC236}">
                <a16:creationId xmlns:a16="http://schemas.microsoft.com/office/drawing/2014/main" id="{432F567D-9B66-CC30-ACB1-B300C33058E9}"/>
              </a:ext>
            </a:extLst>
          </p:cNvPr>
          <p:cNvSpPr/>
          <p:nvPr/>
        </p:nvSpPr>
        <p:spPr>
          <a:xfrm>
            <a:off x="6796087" y="3429000"/>
            <a:ext cx="3576638" cy="485775"/>
          </a:xfrm>
          <a:prstGeom prst="roundRect">
            <a:avLst/>
          </a:prstGeom>
          <a:solidFill>
            <a:schemeClr val="bg1">
              <a:lumMod val="85000"/>
              <a:alpha val="81000"/>
            </a:schemeClr>
          </a:soli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4293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89A2C-6C44-9D36-8ACE-EFF43C331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D2D08-3E80-6B4E-C8AF-0C6E9726D747}"/>
              </a:ext>
            </a:extLst>
          </p:cNvPr>
          <p:cNvSpPr>
            <a:spLocks noGrp="1"/>
          </p:cNvSpPr>
          <p:nvPr>
            <p:ph type="title"/>
          </p:nvPr>
        </p:nvSpPr>
        <p:spPr>
          <a:xfrm>
            <a:off x="5978524" y="3326578"/>
            <a:ext cx="5542915" cy="1133475"/>
          </a:xfrm>
        </p:spPr>
        <p:txBody>
          <a:bodyPr/>
          <a:lstStyle/>
          <a:p>
            <a:r>
              <a:rPr lang="en-US" dirty="0"/>
              <a:t>BHPAC Feedback Request and Public Review</a:t>
            </a:r>
          </a:p>
        </p:txBody>
      </p:sp>
      <p:sp>
        <p:nvSpPr>
          <p:cNvPr id="3" name="Slide Number Placeholder 2">
            <a:extLst>
              <a:ext uri="{FF2B5EF4-FFF2-40B4-BE49-F238E27FC236}">
                <a16:creationId xmlns:a16="http://schemas.microsoft.com/office/drawing/2014/main" id="{D9AA5239-021F-2663-196E-348E13139DA5}"/>
              </a:ext>
            </a:extLst>
          </p:cNvPr>
          <p:cNvSpPr>
            <a:spLocks noGrp="1"/>
          </p:cNvSpPr>
          <p:nvPr>
            <p:ph type="sldNum" sz="quarter" idx="12"/>
          </p:nvPr>
        </p:nvSpPr>
        <p:spPr/>
        <p:txBody>
          <a:bodyPr/>
          <a:lstStyle/>
          <a:p>
            <a:fld id="{7A3285ED-5E85-4370-8300-20A91DEF3646}" type="slidenum">
              <a:rPr lang="en-US" smtClean="0"/>
              <a:pPr/>
              <a:t>24</a:t>
            </a:fld>
            <a:endParaRPr lang="en-US" dirty="0"/>
          </a:p>
        </p:txBody>
      </p:sp>
    </p:spTree>
    <p:extLst>
      <p:ext uri="{BB962C8B-B14F-4D97-AF65-F5344CB8AC3E}">
        <p14:creationId xmlns:p14="http://schemas.microsoft.com/office/powerpoint/2010/main" val="409792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539E7-48AA-19E8-6601-68A24375FB7A}"/>
              </a:ext>
            </a:extLst>
          </p:cNvPr>
          <p:cNvSpPr>
            <a:spLocks noGrp="1"/>
          </p:cNvSpPr>
          <p:nvPr>
            <p:ph type="title"/>
          </p:nvPr>
        </p:nvSpPr>
        <p:spPr>
          <a:xfrm>
            <a:off x="849313" y="822960"/>
            <a:ext cx="6730896" cy="1129755"/>
          </a:xfrm>
        </p:spPr>
        <p:txBody>
          <a:bodyPr>
            <a:normAutofit fontScale="90000"/>
          </a:bodyPr>
          <a:lstStyle/>
          <a:p>
            <a:r>
              <a:rPr lang="en-US" dirty="0"/>
              <a:t>BHPAC Feedback Request</a:t>
            </a:r>
          </a:p>
        </p:txBody>
      </p:sp>
      <p:sp>
        <p:nvSpPr>
          <p:cNvPr id="3" name="Slide Number Placeholder 2">
            <a:extLst>
              <a:ext uri="{FF2B5EF4-FFF2-40B4-BE49-F238E27FC236}">
                <a16:creationId xmlns:a16="http://schemas.microsoft.com/office/drawing/2014/main" id="{79E95396-B767-C0F0-2E2C-EE1A06ABE313}"/>
              </a:ext>
            </a:extLst>
          </p:cNvPr>
          <p:cNvSpPr>
            <a:spLocks noGrp="1"/>
          </p:cNvSpPr>
          <p:nvPr>
            <p:ph type="sldNum" sz="quarter" idx="12"/>
          </p:nvPr>
        </p:nvSpPr>
        <p:spPr/>
        <p:txBody>
          <a:bodyPr/>
          <a:lstStyle/>
          <a:p>
            <a:fld id="{7A3285ED-5E85-4370-8300-20A91DEF3646}" type="slidenum">
              <a:rPr lang="en-US" smtClean="0"/>
              <a:t>25</a:t>
            </a:fld>
            <a:endParaRPr lang="en-US" dirty="0"/>
          </a:p>
        </p:txBody>
      </p:sp>
      <p:sp>
        <p:nvSpPr>
          <p:cNvPr id="4" name="Text Placeholder 3">
            <a:extLst>
              <a:ext uri="{FF2B5EF4-FFF2-40B4-BE49-F238E27FC236}">
                <a16:creationId xmlns:a16="http://schemas.microsoft.com/office/drawing/2014/main" id="{E16D9A97-5722-E272-1CCB-312B2B61288B}"/>
              </a:ext>
            </a:extLst>
          </p:cNvPr>
          <p:cNvSpPr>
            <a:spLocks noGrp="1"/>
          </p:cNvSpPr>
          <p:nvPr>
            <p:ph type="body" sz="quarter" idx="13"/>
          </p:nvPr>
        </p:nvSpPr>
        <p:spPr>
          <a:xfrm>
            <a:off x="843756" y="2428875"/>
            <a:ext cx="10504487" cy="4191000"/>
          </a:xfrm>
        </p:spPr>
        <p:txBody>
          <a:bodyPr>
            <a:normAutofit/>
          </a:bodyPr>
          <a:lstStyle/>
          <a:p>
            <a:pPr>
              <a:lnSpc>
                <a:spcPct val="110000"/>
              </a:lnSpc>
            </a:pPr>
            <a:r>
              <a:rPr lang="en-US" dirty="0"/>
              <a:t>We are asking for your feedback on the Substance Use Prevention Treatment and Recovery Services Block Grant application.</a:t>
            </a:r>
          </a:p>
          <a:p>
            <a:pPr>
              <a:lnSpc>
                <a:spcPct val="110000"/>
              </a:lnSpc>
            </a:pPr>
            <a:r>
              <a:rPr lang="en-US" dirty="0"/>
              <a:t>BHPAC members may provide individualized feedback to the state, or compile feedback in one letter through the BHPAC Chair. </a:t>
            </a:r>
          </a:p>
          <a:p>
            <a:pPr>
              <a:lnSpc>
                <a:spcPct val="110000"/>
              </a:lnSpc>
            </a:pPr>
            <a:r>
              <a:rPr lang="en-US" dirty="0"/>
              <a:t>The application can be viewed by:</a:t>
            </a:r>
          </a:p>
          <a:p>
            <a:pPr marL="342900" indent="-342900">
              <a:lnSpc>
                <a:spcPct val="110000"/>
              </a:lnSpc>
              <a:buFont typeface="Arial" panose="020B0604020202020204" pitchFamily="34" charset="0"/>
              <a:buChar char="•"/>
            </a:pPr>
            <a:r>
              <a:rPr lang="en-US" dirty="0"/>
              <a:t>Going to </a:t>
            </a:r>
            <a:r>
              <a:rPr lang="en-US" dirty="0">
                <a:hlinkClick r:id="rId2"/>
              </a:rPr>
              <a:t>https://bgas.samhsa.gov</a:t>
            </a:r>
            <a:endParaRPr lang="en-US" dirty="0"/>
          </a:p>
          <a:p>
            <a:pPr marL="342900" indent="-342900">
              <a:lnSpc>
                <a:spcPct val="110000"/>
              </a:lnSpc>
              <a:buFont typeface="Arial" panose="020B0604020202020204" pitchFamily="34" charset="0"/>
              <a:buChar char="•"/>
            </a:pPr>
            <a:r>
              <a:rPr lang="en-US" dirty="0"/>
              <a:t>Using the following sign on credentials</a:t>
            </a:r>
          </a:p>
          <a:p>
            <a:pPr marL="1028700" lvl="1" indent="-342900">
              <a:lnSpc>
                <a:spcPct val="110000"/>
              </a:lnSpc>
            </a:pPr>
            <a:r>
              <a:rPr lang="en-US" dirty="0"/>
              <a:t>Username: citizennv</a:t>
            </a:r>
          </a:p>
          <a:p>
            <a:pPr marL="1028700" lvl="1" indent="-342900">
              <a:lnSpc>
                <a:spcPct val="110000"/>
              </a:lnSpc>
            </a:pPr>
            <a:r>
              <a:rPr lang="en-US" dirty="0"/>
              <a:t>Password: citizen</a:t>
            </a:r>
          </a:p>
        </p:txBody>
      </p:sp>
    </p:spTree>
    <p:extLst>
      <p:ext uri="{BB962C8B-B14F-4D97-AF65-F5344CB8AC3E}">
        <p14:creationId xmlns:p14="http://schemas.microsoft.com/office/powerpoint/2010/main" val="2417794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608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8721FE-245C-F579-4266-728553DDFD07}"/>
              </a:ext>
            </a:extLst>
          </p:cNvPr>
          <p:cNvSpPr>
            <a:spLocks noGrp="1"/>
          </p:cNvSpPr>
          <p:nvPr>
            <p:ph sz="half" idx="2"/>
          </p:nvPr>
        </p:nvSpPr>
        <p:spPr>
          <a:xfrm>
            <a:off x="836612" y="2236424"/>
            <a:ext cx="10726123" cy="3976775"/>
          </a:xfrm>
        </p:spPr>
        <p:txBody>
          <a:bodyPr/>
          <a:lstStyle/>
          <a:p>
            <a:r>
              <a:rPr lang="en-US" sz="2400" dirty="0"/>
              <a:t>Bryan George Hernandez</a:t>
            </a:r>
          </a:p>
          <a:p>
            <a:endParaRPr lang="en-US" sz="2400" dirty="0"/>
          </a:p>
          <a:p>
            <a:r>
              <a:rPr lang="en-US" sz="2400" dirty="0"/>
              <a:t>SUPTRS Section Manager</a:t>
            </a:r>
          </a:p>
          <a:p>
            <a:endParaRPr lang="en-US" sz="2400" dirty="0"/>
          </a:p>
          <a:p>
            <a:r>
              <a:rPr lang="en-US" sz="2400" dirty="0">
                <a:hlinkClick r:id="rId2"/>
              </a:rPr>
              <a:t>bghernandez@health.nv.gov</a:t>
            </a:r>
            <a:endParaRPr lang="en-US" sz="2400" dirty="0"/>
          </a:p>
          <a:p>
            <a:endParaRPr lang="en-US" dirty="0"/>
          </a:p>
        </p:txBody>
      </p:sp>
      <p:sp>
        <p:nvSpPr>
          <p:cNvPr id="3" name="Slide Number Placeholder 2">
            <a:extLst>
              <a:ext uri="{FF2B5EF4-FFF2-40B4-BE49-F238E27FC236}">
                <a16:creationId xmlns:a16="http://schemas.microsoft.com/office/drawing/2014/main" id="{8B1B20AE-5A0A-E700-10FA-D6FC80286865}"/>
              </a:ext>
            </a:extLst>
          </p:cNvPr>
          <p:cNvSpPr>
            <a:spLocks noGrp="1"/>
          </p:cNvSpPr>
          <p:nvPr>
            <p:ph type="sldNum" sz="quarter" idx="12"/>
          </p:nvPr>
        </p:nvSpPr>
        <p:spPr/>
        <p:txBody>
          <a:bodyPr/>
          <a:lstStyle/>
          <a:p>
            <a:fld id="{7A3285ED-5E85-4370-8300-20A91DEF3646}" type="slidenum">
              <a:rPr lang="en-US" smtClean="0"/>
              <a:t>27</a:t>
            </a:fld>
            <a:endParaRPr lang="en-US" dirty="0"/>
          </a:p>
        </p:txBody>
      </p:sp>
      <p:sp>
        <p:nvSpPr>
          <p:cNvPr id="5" name="Text Placeholder 4">
            <a:extLst>
              <a:ext uri="{FF2B5EF4-FFF2-40B4-BE49-F238E27FC236}">
                <a16:creationId xmlns:a16="http://schemas.microsoft.com/office/drawing/2014/main" id="{BD7D9CCC-D05D-4B03-E759-9B10626880CC}"/>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926125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81A8A6-2DF5-4271-A517-3CAFE4A7DC0C}"/>
              </a:ext>
            </a:extLst>
          </p:cNvPr>
          <p:cNvSpPr>
            <a:spLocks noGrp="1"/>
          </p:cNvSpPr>
          <p:nvPr>
            <p:ph idx="1"/>
          </p:nvPr>
        </p:nvSpPr>
        <p:spPr>
          <a:xfrm>
            <a:off x="838200" y="1562101"/>
            <a:ext cx="10515600" cy="4953000"/>
          </a:xfrm>
          <a:solidFill>
            <a:schemeClr val="bg1"/>
          </a:solidFill>
        </p:spPr>
        <p:txBody>
          <a:bodyPr>
            <a:normAutofit fontScale="70000" lnSpcReduction="20000"/>
          </a:bodyPr>
          <a:lstStyle/>
          <a:p>
            <a:pPr>
              <a:lnSpc>
                <a:spcPct val="120000"/>
              </a:lnSpc>
            </a:pPr>
            <a:r>
              <a:rPr lang="en-US" b="1" dirty="0"/>
              <a:t>BBHWP: </a:t>
            </a:r>
            <a:r>
              <a:rPr lang="en-US" dirty="0"/>
              <a:t>Bureau of Behavioral Health Wellness and Prevention.</a:t>
            </a:r>
          </a:p>
          <a:p>
            <a:pPr>
              <a:lnSpc>
                <a:spcPct val="120000"/>
              </a:lnSpc>
            </a:pPr>
            <a:r>
              <a:rPr lang="en-US" b="1" dirty="0"/>
              <a:t>SUPTRS BG: </a:t>
            </a:r>
            <a:r>
              <a:rPr lang="en-US" dirty="0"/>
              <a:t>Substance Use Prevention, Treatment, and Recovery Services Block Grant.</a:t>
            </a:r>
          </a:p>
          <a:p>
            <a:pPr>
              <a:lnSpc>
                <a:spcPct val="120000"/>
              </a:lnSpc>
            </a:pPr>
            <a:r>
              <a:rPr lang="en-US" b="1" dirty="0"/>
              <a:t>DPBH: </a:t>
            </a:r>
            <a:r>
              <a:rPr lang="en-US" dirty="0"/>
              <a:t>Division of Public and Behavioral Health.</a:t>
            </a:r>
          </a:p>
          <a:p>
            <a:pPr>
              <a:lnSpc>
                <a:spcPct val="120000"/>
              </a:lnSpc>
            </a:pPr>
            <a:r>
              <a:rPr lang="en-US" b="1" dirty="0"/>
              <a:t>SOR: </a:t>
            </a:r>
            <a:r>
              <a:rPr lang="en-US" dirty="0"/>
              <a:t>State Opioid Response.</a:t>
            </a:r>
          </a:p>
          <a:p>
            <a:pPr>
              <a:lnSpc>
                <a:spcPct val="120000"/>
              </a:lnSpc>
            </a:pPr>
            <a:r>
              <a:rPr lang="en-US" b="1" dirty="0"/>
              <a:t>CMHS: </a:t>
            </a:r>
            <a:r>
              <a:rPr lang="en-US" dirty="0"/>
              <a:t>Community Mental Health Services.</a:t>
            </a:r>
          </a:p>
          <a:p>
            <a:pPr>
              <a:lnSpc>
                <a:spcPct val="120000"/>
              </a:lnSpc>
            </a:pPr>
            <a:r>
              <a:rPr lang="en-US" b="1" dirty="0"/>
              <a:t>BHCEN: </a:t>
            </a:r>
            <a:r>
              <a:rPr lang="en-US" dirty="0"/>
              <a:t>Behavioral Health Certifications for Excellence (Certifications branch supporting substance use prevention/treatment agency certification).</a:t>
            </a:r>
          </a:p>
          <a:p>
            <a:pPr>
              <a:lnSpc>
                <a:spcPct val="120000"/>
              </a:lnSpc>
            </a:pPr>
            <a:r>
              <a:rPr lang="en-US" b="1" dirty="0"/>
              <a:t>SUD: </a:t>
            </a:r>
            <a:r>
              <a:rPr lang="en-US" dirty="0"/>
              <a:t>Substance Use Disorder.</a:t>
            </a:r>
          </a:p>
          <a:p>
            <a:pPr>
              <a:lnSpc>
                <a:spcPct val="120000"/>
              </a:lnSpc>
            </a:pPr>
            <a:r>
              <a:rPr lang="en-US" b="1" dirty="0"/>
              <a:t>TB: </a:t>
            </a:r>
            <a:r>
              <a:rPr lang="en-US" dirty="0"/>
              <a:t>Tuberculosis (services referenced for select states).</a:t>
            </a:r>
          </a:p>
          <a:p>
            <a:pPr>
              <a:lnSpc>
                <a:spcPct val="120000"/>
              </a:lnSpc>
            </a:pPr>
            <a:r>
              <a:rPr lang="en-US" b="1" dirty="0"/>
              <a:t>HIV/AIDS: </a:t>
            </a:r>
            <a:r>
              <a:rPr lang="en-US" dirty="0"/>
              <a:t>Human Immunodeficiency Virus / Acquired Immunodeficiency Syndrome (early intervention services referenced for select states).</a:t>
            </a:r>
          </a:p>
          <a:p>
            <a:pPr>
              <a:lnSpc>
                <a:spcPct val="120000"/>
              </a:lnSpc>
            </a:pPr>
            <a:r>
              <a:rPr lang="en-US" b="1" dirty="0"/>
              <a:t>Synar Amendment: </a:t>
            </a:r>
            <a:r>
              <a:rPr lang="en-US" dirty="0"/>
              <a:t>Federal tobacco compliance law requiring states to prevent youth access to tobacco.</a:t>
            </a:r>
          </a:p>
          <a:p>
            <a:pPr>
              <a:lnSpc>
                <a:spcPct val="120000"/>
              </a:lnSpc>
            </a:pPr>
            <a:r>
              <a:rPr lang="en-US" b="1" dirty="0"/>
              <a:t>FFY: </a:t>
            </a:r>
            <a:r>
              <a:rPr lang="en-US" dirty="0"/>
              <a:t>Federal Fiscal Year.</a:t>
            </a:r>
          </a:p>
          <a:p>
            <a:pPr>
              <a:lnSpc>
                <a:spcPct val="120000"/>
              </a:lnSpc>
            </a:pPr>
            <a:r>
              <a:rPr lang="en-US" b="1" dirty="0"/>
              <a:t>RFA: </a:t>
            </a:r>
            <a:r>
              <a:rPr lang="en-US" dirty="0"/>
              <a:t>Request for Applications (competitive funding release).</a:t>
            </a:r>
          </a:p>
          <a:p>
            <a:pPr>
              <a:lnSpc>
                <a:spcPct val="120000"/>
              </a:lnSpc>
            </a:pPr>
            <a:r>
              <a:rPr lang="en-US" b="1" dirty="0"/>
              <a:t>SAMHSA: </a:t>
            </a:r>
            <a:r>
              <a:rPr lang="en-US" dirty="0"/>
              <a:t>Substance Abuse and Mental Health Services Administration.</a:t>
            </a:r>
          </a:p>
          <a:p>
            <a:pPr>
              <a:lnSpc>
                <a:spcPct val="120000"/>
              </a:lnSpc>
            </a:pPr>
            <a:r>
              <a:rPr lang="en-US" b="1" dirty="0"/>
              <a:t>FASTT: </a:t>
            </a:r>
            <a:r>
              <a:rPr lang="en-US" dirty="0"/>
              <a:t>Forensic Assessment Services Triage Team (jail-based program).</a:t>
            </a:r>
          </a:p>
          <a:p>
            <a:pPr>
              <a:lnSpc>
                <a:spcPct val="120000"/>
              </a:lnSpc>
            </a:pPr>
            <a:r>
              <a:rPr lang="en-US" b="1" dirty="0"/>
              <a:t>MOST: </a:t>
            </a:r>
            <a:r>
              <a:rPr lang="en-US" dirty="0"/>
              <a:t>Mobile Outreach Safety Team.</a:t>
            </a:r>
          </a:p>
          <a:p>
            <a:pPr>
              <a:lnSpc>
                <a:spcPct val="120000"/>
              </a:lnSpc>
            </a:pPr>
            <a:r>
              <a:rPr lang="en-US" b="1" dirty="0"/>
              <a:t>NRS: </a:t>
            </a:r>
            <a:r>
              <a:rPr lang="en-US" dirty="0"/>
              <a:t>Nevada Revised Statutes.</a:t>
            </a:r>
          </a:p>
          <a:p>
            <a:pPr>
              <a:lnSpc>
                <a:spcPct val="120000"/>
              </a:lnSpc>
            </a:pPr>
            <a:r>
              <a:rPr lang="en-US" b="1" dirty="0"/>
              <a:t>NAC: </a:t>
            </a:r>
            <a:r>
              <a:rPr lang="en-US" dirty="0"/>
              <a:t>Nevada Administrative Code.</a:t>
            </a:r>
          </a:p>
          <a:p>
            <a:pPr>
              <a:lnSpc>
                <a:spcPct val="120000"/>
              </a:lnSpc>
            </a:pPr>
            <a:r>
              <a:rPr lang="en-US" b="1" dirty="0"/>
              <a:t>BHPAC: </a:t>
            </a:r>
            <a:r>
              <a:rPr lang="en-US" dirty="0"/>
              <a:t>Behavioral Health Planning and Advisory Council.</a:t>
            </a:r>
          </a:p>
          <a:p>
            <a:pPr>
              <a:lnSpc>
                <a:spcPct val="120000"/>
              </a:lnSpc>
            </a:pPr>
            <a:r>
              <a:rPr lang="en-US" b="1" dirty="0"/>
              <a:t>WebBGAS: </a:t>
            </a:r>
            <a:r>
              <a:rPr lang="en-US" dirty="0"/>
              <a:t>Federal grant application system used for SUPTRS BG submissions.</a:t>
            </a:r>
          </a:p>
        </p:txBody>
      </p:sp>
      <p:sp>
        <p:nvSpPr>
          <p:cNvPr id="3" name="Slide Number Placeholder 2">
            <a:extLst>
              <a:ext uri="{FF2B5EF4-FFF2-40B4-BE49-F238E27FC236}">
                <a16:creationId xmlns:a16="http://schemas.microsoft.com/office/drawing/2014/main" id="{407C49AE-E0E1-40BC-9D69-D01E17467FFB}"/>
              </a:ext>
            </a:extLst>
          </p:cNvPr>
          <p:cNvSpPr>
            <a:spLocks noGrp="1"/>
          </p:cNvSpPr>
          <p:nvPr>
            <p:ph type="sldNum" sz="quarter" idx="12"/>
          </p:nvPr>
        </p:nvSpPr>
        <p:spPr/>
        <p:txBody>
          <a:bodyPr/>
          <a:lstStyle/>
          <a:p>
            <a:fld id="{7A3285ED-5E85-4370-8300-20A91DEF3646}" type="slidenum">
              <a:rPr lang="en-US" smtClean="0"/>
              <a:t>28</a:t>
            </a:fld>
            <a:endParaRPr lang="en-US" dirty="0"/>
          </a:p>
        </p:txBody>
      </p:sp>
    </p:spTree>
    <p:extLst>
      <p:ext uri="{BB962C8B-B14F-4D97-AF65-F5344CB8AC3E}">
        <p14:creationId xmlns:p14="http://schemas.microsoft.com/office/powerpoint/2010/main" val="892592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7209340"/>
      </p:ext>
    </p:extLst>
  </p:cSld>
  <p:clrMapOvr>
    <a:masterClrMapping/>
  </p:clrMapOvr>
</p:sld>
</file>

<file path=ppt/theme/theme1.xml><?xml version="1.0" encoding="utf-8"?>
<a:theme xmlns:a="http://schemas.openxmlformats.org/drawingml/2006/main" name="Office Theme">
  <a:themeElements>
    <a:clrScheme name="DPBH BRANDED COLORS">
      <a:dk1>
        <a:srgbClr val="595959"/>
      </a:dk1>
      <a:lt1>
        <a:sysClr val="window" lastClr="FFFFFF"/>
      </a:lt1>
      <a:dk2>
        <a:srgbClr val="00396B"/>
      </a:dk2>
      <a:lt2>
        <a:srgbClr val="E7E6E6"/>
      </a:lt2>
      <a:accent1>
        <a:srgbClr val="005B9E"/>
      </a:accent1>
      <a:accent2>
        <a:srgbClr val="939598"/>
      </a:accent2>
      <a:accent3>
        <a:srgbClr val="E1CB27"/>
      </a:accent3>
      <a:accent4>
        <a:srgbClr val="18ADA1"/>
      </a:accent4>
      <a:accent5>
        <a:srgbClr val="819067"/>
      </a:accent5>
      <a:accent6>
        <a:srgbClr val="B34F4F"/>
      </a:accent6>
      <a:hlink>
        <a:srgbClr val="005B9E"/>
      </a:hlink>
      <a:folHlink>
        <a:srgbClr val="595959"/>
      </a:folHlink>
    </a:clrScheme>
    <a:fontScheme name="DPBH Theme Fonts">
      <a:majorFont>
        <a:latin typeface="Univers LT Std 59 UltraCn"/>
        <a:ea typeface=""/>
        <a:cs typeface=""/>
      </a:majorFont>
      <a:minorFont>
        <a:latin typeface="Montserrat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BH PowerPoint Template--Updated With New Fonts Aug. 2024" id="{BDA304A9-30F4-4D5B-9273-556528AF966E}" vid="{B0F4FC7D-D249-422D-9C62-8CF12DB62D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DPBH PowerPoint Template--Updated July 2025</Template>
  <TotalTime>157</TotalTime>
  <Words>1808</Words>
  <Application>Microsoft Office PowerPoint</Application>
  <PresentationFormat>Widescreen</PresentationFormat>
  <Paragraphs>209</Paragraphs>
  <Slides>29</Slides>
  <Notes>3</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Arial Narrow</vt:lpstr>
      <vt:lpstr>Calibri</vt:lpstr>
      <vt:lpstr>Montserrat Medium</vt:lpstr>
      <vt:lpstr>Office Theme</vt:lpstr>
      <vt:lpstr>Substance Use Prevention, Treatment and Recovery Services Block Grant Application FFY2027</vt:lpstr>
      <vt:lpstr>PowerPoint Presentation</vt:lpstr>
      <vt:lpstr>PowerPoint Presentation</vt:lpstr>
      <vt:lpstr>Overview of BBHWP</vt:lpstr>
      <vt:lpstr>Overview of BBHWP</vt:lpstr>
      <vt:lpstr>Overview of SUPTRS BG</vt:lpstr>
      <vt:lpstr>Overview of SUPTRS BG</vt:lpstr>
      <vt:lpstr>SUPTRS BG Grantee Requirements</vt:lpstr>
      <vt:lpstr>Tobacco Use Prevention—Synar Amendment</vt:lpstr>
      <vt:lpstr>Overview of SUPTRS BG Funding</vt:lpstr>
      <vt:lpstr>Overview of SUPTRS BG Funding</vt:lpstr>
      <vt:lpstr>Allocation of SUPTRS BG Funds</vt:lpstr>
      <vt:lpstr>Federal Funds: SUPTRS BG</vt:lpstr>
      <vt:lpstr>Federal Funds: SUPTRS BG Only</vt:lpstr>
      <vt:lpstr>Federal Funds: SUPTRS BG Only</vt:lpstr>
      <vt:lpstr>State General Funds (Maintenance of Effort)</vt:lpstr>
      <vt:lpstr>Revenue Funds</vt:lpstr>
      <vt:lpstr>Strategic Plan Priority Areas</vt:lpstr>
      <vt:lpstr>SUPTRS BG</vt:lpstr>
      <vt:lpstr>SUPTRS BG Application Information</vt:lpstr>
      <vt:lpstr>SUPTRS BG Application Information</vt:lpstr>
      <vt:lpstr>SUPTRS BG Application Information</vt:lpstr>
      <vt:lpstr>SUPTRS BG Application Information</vt:lpstr>
      <vt:lpstr>BHPAC Feedback Request and Public Review</vt:lpstr>
      <vt:lpstr>BHPAC Feedback Request</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Bryan Hernandez</dc:creator>
  <cp:lastModifiedBy>Bryan Hernandez</cp:lastModifiedBy>
  <cp:revision>1</cp:revision>
  <dcterms:created xsi:type="dcterms:W3CDTF">2026-09-08T20:15:01Z</dcterms:created>
  <dcterms:modified xsi:type="dcterms:W3CDTF">2026-09-14T18:24:39Z</dcterms:modified>
</cp:coreProperties>
</file>